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1" r:id="rId1"/>
  </p:sldMasterIdLst>
  <p:notesMasterIdLst>
    <p:notesMasterId r:id="rId31"/>
  </p:notesMasterIdLst>
  <p:sldIdLst>
    <p:sldId id="256" r:id="rId2"/>
    <p:sldId id="257" r:id="rId3"/>
    <p:sldId id="301" r:id="rId4"/>
    <p:sldId id="298" r:id="rId5"/>
    <p:sldId id="299" r:id="rId6"/>
    <p:sldId id="261" r:id="rId7"/>
    <p:sldId id="285" r:id="rId8"/>
    <p:sldId id="304" r:id="rId9"/>
    <p:sldId id="272" r:id="rId10"/>
    <p:sldId id="307" r:id="rId11"/>
    <p:sldId id="265" r:id="rId12"/>
    <p:sldId id="267" r:id="rId13"/>
    <p:sldId id="286" r:id="rId14"/>
    <p:sldId id="287" r:id="rId15"/>
    <p:sldId id="293" r:id="rId16"/>
    <p:sldId id="288" r:id="rId17"/>
    <p:sldId id="289" r:id="rId18"/>
    <p:sldId id="290" r:id="rId19"/>
    <p:sldId id="306" r:id="rId20"/>
    <p:sldId id="296" r:id="rId21"/>
    <p:sldId id="297" r:id="rId22"/>
    <p:sldId id="291" r:id="rId23"/>
    <p:sldId id="294" r:id="rId24"/>
    <p:sldId id="300" r:id="rId25"/>
    <p:sldId id="292" r:id="rId26"/>
    <p:sldId id="295" r:id="rId27"/>
    <p:sldId id="280" r:id="rId28"/>
    <p:sldId id="305" r:id="rId29"/>
    <p:sldId id="278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8189471-C246-4ED8-BF3C-CAC905BCE2AC}">
  <a:tblStyle styleId="{78189471-C246-4ED8-BF3C-CAC905BCE2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>
      <p:cViewPr varScale="1">
        <p:scale>
          <a:sx n="160" d="100"/>
          <a:sy n="160" d="100"/>
        </p:scale>
        <p:origin x="2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301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8606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33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781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4873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47192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44138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09304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0440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93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91521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43917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30353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694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5184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1702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96525" y="817291"/>
            <a:ext cx="7729200" cy="20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3" name="Google Shape;13;p2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47" name="Google Shape;47;p2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2"/>
          <p:cNvSpPr/>
          <p:nvPr/>
        </p:nvSpPr>
        <p:spPr>
          <a:xfrm>
            <a:off x="0" y="2229988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5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6" name="Google Shape;226;p5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227" name="Google Shape;227;p5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5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261" name="Google Shape;261;p5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5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5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5"/>
          <p:cNvSpPr txBox="1">
            <a:spLocks noGrp="1"/>
          </p:cNvSpPr>
          <p:nvPr>
            <p:ph type="body" idx="1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"/>
          <p:cNvSpPr/>
          <p:nvPr/>
        </p:nvSpPr>
        <p:spPr>
          <a:xfrm>
            <a:off x="4985150" y="150"/>
            <a:ext cx="4158900" cy="51435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6"/>
          <p:cNvSpPr txBox="1">
            <a:spLocks noGrp="1"/>
          </p:cNvSpPr>
          <p:nvPr>
            <p:ph type="title"/>
          </p:nvPr>
        </p:nvSpPr>
        <p:spPr>
          <a:xfrm>
            <a:off x="452724" y="620920"/>
            <a:ext cx="3985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4" name="Google Shape;334;p6"/>
          <p:cNvSpPr txBox="1">
            <a:spLocks noGrp="1"/>
          </p:cNvSpPr>
          <p:nvPr>
            <p:ph type="body" idx="1"/>
          </p:nvPr>
        </p:nvSpPr>
        <p:spPr>
          <a:xfrm>
            <a:off x="452727" y="1412678"/>
            <a:ext cx="39852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" name="Google Shape;337;p7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338" name="Google Shape;338;p7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" name="Google Shape;371;p7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372" name="Google Shape;372;p7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" name="Google Shape;438;p7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7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7"/>
          <p:cNvSpPr txBox="1">
            <a:spLocks noGrp="1"/>
          </p:cNvSpPr>
          <p:nvPr>
            <p:ph type="body" idx="1"/>
          </p:nvPr>
        </p:nvSpPr>
        <p:spPr>
          <a:xfrm>
            <a:off x="739675" y="1218009"/>
            <a:ext cx="3730800" cy="28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41" name="Google Shape;441;p7"/>
          <p:cNvSpPr txBox="1">
            <a:spLocks noGrp="1"/>
          </p:cNvSpPr>
          <p:nvPr>
            <p:ph type="body" idx="2"/>
          </p:nvPr>
        </p:nvSpPr>
        <p:spPr>
          <a:xfrm>
            <a:off x="4694997" y="1218009"/>
            <a:ext cx="3730800" cy="28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42" name="Google Shape;442;p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no graph">
  <p:cSld name="TITLE_ONLY_1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0"/>
          <p:cNvSpPr/>
          <p:nvPr/>
        </p:nvSpPr>
        <p:spPr>
          <a:xfrm>
            <a:off x="-25" y="-11875"/>
            <a:ext cx="9144000" cy="8232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10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10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00" cy="5143488"/>
          </a:xfrm>
          <a:custGeom>
            <a:avLst/>
            <a:gdLst/>
            <a:ahLst/>
            <a:cxnLst/>
            <a:rect l="l" t="t" r="r" b="b"/>
            <a:pathLst>
              <a:path w="285750" h="160734" extrusionOk="0">
                <a:moveTo>
                  <a:pt x="17190" y="8595"/>
                </a:moveTo>
                <a:lnTo>
                  <a:pt x="17190" y="16799"/>
                </a:lnTo>
                <a:lnTo>
                  <a:pt x="8762" y="16799"/>
                </a:lnTo>
                <a:lnTo>
                  <a:pt x="8762" y="8595"/>
                </a:lnTo>
                <a:close/>
                <a:moveTo>
                  <a:pt x="25840" y="8595"/>
                </a:moveTo>
                <a:lnTo>
                  <a:pt x="25840" y="16799"/>
                </a:lnTo>
                <a:lnTo>
                  <a:pt x="17413" y="16799"/>
                </a:lnTo>
                <a:lnTo>
                  <a:pt x="17413" y="8595"/>
                </a:lnTo>
                <a:close/>
                <a:moveTo>
                  <a:pt x="34547" y="8595"/>
                </a:moveTo>
                <a:lnTo>
                  <a:pt x="34547" y="16799"/>
                </a:lnTo>
                <a:lnTo>
                  <a:pt x="26064" y="16799"/>
                </a:lnTo>
                <a:lnTo>
                  <a:pt x="26064" y="8595"/>
                </a:lnTo>
                <a:close/>
                <a:moveTo>
                  <a:pt x="43197" y="8595"/>
                </a:moveTo>
                <a:lnTo>
                  <a:pt x="43197" y="16799"/>
                </a:lnTo>
                <a:lnTo>
                  <a:pt x="34770" y="16799"/>
                </a:lnTo>
                <a:lnTo>
                  <a:pt x="34770" y="8595"/>
                </a:lnTo>
                <a:close/>
                <a:moveTo>
                  <a:pt x="51848" y="8595"/>
                </a:moveTo>
                <a:lnTo>
                  <a:pt x="51848" y="16799"/>
                </a:lnTo>
                <a:lnTo>
                  <a:pt x="43421" y="16799"/>
                </a:lnTo>
                <a:lnTo>
                  <a:pt x="43421" y="8595"/>
                </a:lnTo>
                <a:close/>
                <a:moveTo>
                  <a:pt x="60499" y="8595"/>
                </a:moveTo>
                <a:lnTo>
                  <a:pt x="60499" y="16799"/>
                </a:lnTo>
                <a:lnTo>
                  <a:pt x="52071" y="16799"/>
                </a:lnTo>
                <a:lnTo>
                  <a:pt x="52071" y="8595"/>
                </a:lnTo>
                <a:close/>
                <a:moveTo>
                  <a:pt x="69149" y="8595"/>
                </a:moveTo>
                <a:lnTo>
                  <a:pt x="69149" y="16799"/>
                </a:lnTo>
                <a:lnTo>
                  <a:pt x="60722" y="16799"/>
                </a:lnTo>
                <a:lnTo>
                  <a:pt x="60722" y="8595"/>
                </a:lnTo>
                <a:close/>
                <a:moveTo>
                  <a:pt x="77800" y="8595"/>
                </a:moveTo>
                <a:lnTo>
                  <a:pt x="77800" y="16799"/>
                </a:lnTo>
                <a:lnTo>
                  <a:pt x="69373" y="16799"/>
                </a:lnTo>
                <a:lnTo>
                  <a:pt x="69373" y="8595"/>
                </a:lnTo>
                <a:close/>
                <a:moveTo>
                  <a:pt x="86506" y="8595"/>
                </a:moveTo>
                <a:lnTo>
                  <a:pt x="86506" y="16799"/>
                </a:lnTo>
                <a:lnTo>
                  <a:pt x="78023" y="16799"/>
                </a:lnTo>
                <a:lnTo>
                  <a:pt x="78023" y="8595"/>
                </a:lnTo>
                <a:close/>
                <a:moveTo>
                  <a:pt x="95157" y="8595"/>
                </a:moveTo>
                <a:lnTo>
                  <a:pt x="95157" y="16799"/>
                </a:lnTo>
                <a:lnTo>
                  <a:pt x="86730" y="16799"/>
                </a:lnTo>
                <a:lnTo>
                  <a:pt x="86730" y="8595"/>
                </a:lnTo>
                <a:close/>
                <a:moveTo>
                  <a:pt x="103808" y="8595"/>
                </a:moveTo>
                <a:lnTo>
                  <a:pt x="103808" y="16799"/>
                </a:lnTo>
                <a:lnTo>
                  <a:pt x="95380" y="16799"/>
                </a:lnTo>
                <a:lnTo>
                  <a:pt x="95380" y="8595"/>
                </a:lnTo>
                <a:close/>
                <a:moveTo>
                  <a:pt x="112458" y="8595"/>
                </a:moveTo>
                <a:lnTo>
                  <a:pt x="112458" y="16799"/>
                </a:lnTo>
                <a:lnTo>
                  <a:pt x="104031" y="16799"/>
                </a:lnTo>
                <a:lnTo>
                  <a:pt x="104031" y="8595"/>
                </a:lnTo>
                <a:close/>
                <a:moveTo>
                  <a:pt x="121109" y="8595"/>
                </a:moveTo>
                <a:lnTo>
                  <a:pt x="121109" y="16799"/>
                </a:lnTo>
                <a:lnTo>
                  <a:pt x="112681" y="16799"/>
                </a:lnTo>
                <a:lnTo>
                  <a:pt x="112681" y="8595"/>
                </a:lnTo>
                <a:close/>
                <a:moveTo>
                  <a:pt x="129760" y="8595"/>
                </a:moveTo>
                <a:lnTo>
                  <a:pt x="129760" y="16799"/>
                </a:lnTo>
                <a:lnTo>
                  <a:pt x="121332" y="16799"/>
                </a:lnTo>
                <a:lnTo>
                  <a:pt x="121332" y="8595"/>
                </a:lnTo>
                <a:close/>
                <a:moveTo>
                  <a:pt x="138410" y="8595"/>
                </a:moveTo>
                <a:lnTo>
                  <a:pt x="138410" y="16799"/>
                </a:lnTo>
                <a:lnTo>
                  <a:pt x="129983" y="16799"/>
                </a:lnTo>
                <a:lnTo>
                  <a:pt x="129983" y="8595"/>
                </a:lnTo>
                <a:close/>
                <a:moveTo>
                  <a:pt x="147117" y="8595"/>
                </a:moveTo>
                <a:lnTo>
                  <a:pt x="147117" y="16799"/>
                </a:lnTo>
                <a:lnTo>
                  <a:pt x="138633" y="16799"/>
                </a:lnTo>
                <a:lnTo>
                  <a:pt x="138633" y="8595"/>
                </a:lnTo>
                <a:close/>
                <a:moveTo>
                  <a:pt x="155767" y="8595"/>
                </a:moveTo>
                <a:lnTo>
                  <a:pt x="155767" y="16799"/>
                </a:lnTo>
                <a:lnTo>
                  <a:pt x="147340" y="16799"/>
                </a:lnTo>
                <a:lnTo>
                  <a:pt x="147340" y="8595"/>
                </a:lnTo>
                <a:close/>
                <a:moveTo>
                  <a:pt x="164418" y="8595"/>
                </a:moveTo>
                <a:lnTo>
                  <a:pt x="164418" y="16799"/>
                </a:lnTo>
                <a:lnTo>
                  <a:pt x="155990" y="16799"/>
                </a:lnTo>
                <a:lnTo>
                  <a:pt x="155990" y="8595"/>
                </a:lnTo>
                <a:close/>
                <a:moveTo>
                  <a:pt x="173069" y="8595"/>
                </a:moveTo>
                <a:lnTo>
                  <a:pt x="173069" y="16799"/>
                </a:lnTo>
                <a:lnTo>
                  <a:pt x="164641" y="16799"/>
                </a:lnTo>
                <a:lnTo>
                  <a:pt x="164641" y="8595"/>
                </a:lnTo>
                <a:close/>
                <a:moveTo>
                  <a:pt x="181719" y="8595"/>
                </a:moveTo>
                <a:lnTo>
                  <a:pt x="181719" y="16799"/>
                </a:lnTo>
                <a:lnTo>
                  <a:pt x="173292" y="16799"/>
                </a:lnTo>
                <a:lnTo>
                  <a:pt x="173292" y="8595"/>
                </a:lnTo>
                <a:close/>
                <a:moveTo>
                  <a:pt x="190370" y="8595"/>
                </a:moveTo>
                <a:lnTo>
                  <a:pt x="190370" y="16799"/>
                </a:lnTo>
                <a:lnTo>
                  <a:pt x="181942" y="16799"/>
                </a:lnTo>
                <a:lnTo>
                  <a:pt x="181942" y="8595"/>
                </a:lnTo>
                <a:close/>
                <a:moveTo>
                  <a:pt x="199020" y="8595"/>
                </a:moveTo>
                <a:lnTo>
                  <a:pt x="199020" y="16799"/>
                </a:lnTo>
                <a:lnTo>
                  <a:pt x="190593" y="16799"/>
                </a:lnTo>
                <a:lnTo>
                  <a:pt x="190593" y="8595"/>
                </a:lnTo>
                <a:close/>
                <a:moveTo>
                  <a:pt x="207727" y="8595"/>
                </a:moveTo>
                <a:lnTo>
                  <a:pt x="207727" y="16799"/>
                </a:lnTo>
                <a:lnTo>
                  <a:pt x="199244" y="16799"/>
                </a:lnTo>
                <a:lnTo>
                  <a:pt x="199244" y="8595"/>
                </a:lnTo>
                <a:close/>
                <a:moveTo>
                  <a:pt x="216377" y="8595"/>
                </a:moveTo>
                <a:lnTo>
                  <a:pt x="216377" y="16799"/>
                </a:lnTo>
                <a:lnTo>
                  <a:pt x="207950" y="16799"/>
                </a:lnTo>
                <a:lnTo>
                  <a:pt x="207950" y="8595"/>
                </a:lnTo>
                <a:close/>
                <a:moveTo>
                  <a:pt x="225028" y="8595"/>
                </a:moveTo>
                <a:lnTo>
                  <a:pt x="225028" y="16799"/>
                </a:lnTo>
                <a:lnTo>
                  <a:pt x="216601" y="16799"/>
                </a:lnTo>
                <a:lnTo>
                  <a:pt x="216601" y="8595"/>
                </a:lnTo>
                <a:close/>
                <a:moveTo>
                  <a:pt x="233679" y="8595"/>
                </a:moveTo>
                <a:lnTo>
                  <a:pt x="233679" y="16799"/>
                </a:lnTo>
                <a:lnTo>
                  <a:pt x="225251" y="16799"/>
                </a:lnTo>
                <a:lnTo>
                  <a:pt x="225251" y="8595"/>
                </a:lnTo>
                <a:close/>
                <a:moveTo>
                  <a:pt x="242329" y="8595"/>
                </a:moveTo>
                <a:lnTo>
                  <a:pt x="242329" y="16799"/>
                </a:lnTo>
                <a:lnTo>
                  <a:pt x="233902" y="16799"/>
                </a:lnTo>
                <a:lnTo>
                  <a:pt x="233902" y="8595"/>
                </a:lnTo>
                <a:close/>
                <a:moveTo>
                  <a:pt x="250980" y="8595"/>
                </a:moveTo>
                <a:lnTo>
                  <a:pt x="250980" y="16799"/>
                </a:lnTo>
                <a:lnTo>
                  <a:pt x="242553" y="16799"/>
                </a:lnTo>
                <a:lnTo>
                  <a:pt x="242553" y="8595"/>
                </a:lnTo>
                <a:close/>
                <a:moveTo>
                  <a:pt x="259686" y="8595"/>
                </a:moveTo>
                <a:lnTo>
                  <a:pt x="259686" y="16799"/>
                </a:lnTo>
                <a:lnTo>
                  <a:pt x="251203" y="16799"/>
                </a:lnTo>
                <a:lnTo>
                  <a:pt x="251203" y="8595"/>
                </a:lnTo>
                <a:close/>
                <a:moveTo>
                  <a:pt x="268337" y="8595"/>
                </a:moveTo>
                <a:lnTo>
                  <a:pt x="268337" y="16799"/>
                </a:lnTo>
                <a:lnTo>
                  <a:pt x="259910" y="16799"/>
                </a:lnTo>
                <a:lnTo>
                  <a:pt x="259910" y="8595"/>
                </a:lnTo>
                <a:close/>
                <a:moveTo>
                  <a:pt x="276988" y="8595"/>
                </a:moveTo>
                <a:lnTo>
                  <a:pt x="276988" y="16799"/>
                </a:lnTo>
                <a:lnTo>
                  <a:pt x="268560" y="16799"/>
                </a:lnTo>
                <a:lnTo>
                  <a:pt x="268560" y="8595"/>
                </a:lnTo>
                <a:close/>
                <a:moveTo>
                  <a:pt x="17190" y="17022"/>
                </a:moveTo>
                <a:lnTo>
                  <a:pt x="17190" y="25282"/>
                </a:lnTo>
                <a:lnTo>
                  <a:pt x="8762" y="25282"/>
                </a:lnTo>
                <a:lnTo>
                  <a:pt x="8762" y="17022"/>
                </a:lnTo>
                <a:close/>
                <a:moveTo>
                  <a:pt x="25840" y="17022"/>
                </a:moveTo>
                <a:lnTo>
                  <a:pt x="25840" y="25282"/>
                </a:lnTo>
                <a:lnTo>
                  <a:pt x="17413" y="25282"/>
                </a:lnTo>
                <a:lnTo>
                  <a:pt x="17413" y="17022"/>
                </a:lnTo>
                <a:close/>
                <a:moveTo>
                  <a:pt x="34547" y="17022"/>
                </a:moveTo>
                <a:lnTo>
                  <a:pt x="34547" y="25282"/>
                </a:lnTo>
                <a:lnTo>
                  <a:pt x="26064" y="25282"/>
                </a:lnTo>
                <a:lnTo>
                  <a:pt x="26064" y="17022"/>
                </a:lnTo>
                <a:close/>
                <a:moveTo>
                  <a:pt x="43197" y="17022"/>
                </a:moveTo>
                <a:lnTo>
                  <a:pt x="43197" y="25282"/>
                </a:lnTo>
                <a:lnTo>
                  <a:pt x="34770" y="25282"/>
                </a:lnTo>
                <a:lnTo>
                  <a:pt x="34770" y="17022"/>
                </a:lnTo>
                <a:close/>
                <a:moveTo>
                  <a:pt x="51848" y="17022"/>
                </a:moveTo>
                <a:lnTo>
                  <a:pt x="51848" y="25282"/>
                </a:lnTo>
                <a:lnTo>
                  <a:pt x="43421" y="25282"/>
                </a:lnTo>
                <a:lnTo>
                  <a:pt x="43421" y="17022"/>
                </a:lnTo>
                <a:close/>
                <a:moveTo>
                  <a:pt x="60499" y="17022"/>
                </a:moveTo>
                <a:lnTo>
                  <a:pt x="60499" y="25282"/>
                </a:lnTo>
                <a:lnTo>
                  <a:pt x="52071" y="25282"/>
                </a:lnTo>
                <a:lnTo>
                  <a:pt x="52071" y="17022"/>
                </a:lnTo>
                <a:close/>
                <a:moveTo>
                  <a:pt x="69149" y="17022"/>
                </a:moveTo>
                <a:lnTo>
                  <a:pt x="69149" y="25282"/>
                </a:lnTo>
                <a:lnTo>
                  <a:pt x="60722" y="25282"/>
                </a:lnTo>
                <a:lnTo>
                  <a:pt x="60722" y="17022"/>
                </a:lnTo>
                <a:close/>
                <a:moveTo>
                  <a:pt x="77800" y="17022"/>
                </a:moveTo>
                <a:lnTo>
                  <a:pt x="77800" y="25282"/>
                </a:lnTo>
                <a:lnTo>
                  <a:pt x="69373" y="25282"/>
                </a:lnTo>
                <a:lnTo>
                  <a:pt x="69373" y="17022"/>
                </a:lnTo>
                <a:close/>
                <a:moveTo>
                  <a:pt x="86506" y="17022"/>
                </a:moveTo>
                <a:lnTo>
                  <a:pt x="86506" y="25282"/>
                </a:lnTo>
                <a:lnTo>
                  <a:pt x="78023" y="25282"/>
                </a:lnTo>
                <a:lnTo>
                  <a:pt x="78023" y="17022"/>
                </a:lnTo>
                <a:close/>
                <a:moveTo>
                  <a:pt x="95157" y="17022"/>
                </a:moveTo>
                <a:lnTo>
                  <a:pt x="95157" y="25282"/>
                </a:lnTo>
                <a:lnTo>
                  <a:pt x="86730" y="25282"/>
                </a:lnTo>
                <a:lnTo>
                  <a:pt x="86730" y="17022"/>
                </a:lnTo>
                <a:close/>
                <a:moveTo>
                  <a:pt x="103808" y="17022"/>
                </a:moveTo>
                <a:lnTo>
                  <a:pt x="103808" y="25282"/>
                </a:lnTo>
                <a:lnTo>
                  <a:pt x="95380" y="25282"/>
                </a:lnTo>
                <a:lnTo>
                  <a:pt x="95380" y="17022"/>
                </a:lnTo>
                <a:close/>
                <a:moveTo>
                  <a:pt x="112458" y="17022"/>
                </a:moveTo>
                <a:lnTo>
                  <a:pt x="112458" y="25282"/>
                </a:lnTo>
                <a:lnTo>
                  <a:pt x="104031" y="25282"/>
                </a:lnTo>
                <a:lnTo>
                  <a:pt x="104031" y="17022"/>
                </a:lnTo>
                <a:close/>
                <a:moveTo>
                  <a:pt x="121109" y="17022"/>
                </a:moveTo>
                <a:lnTo>
                  <a:pt x="121109" y="25282"/>
                </a:lnTo>
                <a:lnTo>
                  <a:pt x="112681" y="25282"/>
                </a:lnTo>
                <a:lnTo>
                  <a:pt x="112681" y="17022"/>
                </a:lnTo>
                <a:close/>
                <a:moveTo>
                  <a:pt x="129760" y="17022"/>
                </a:moveTo>
                <a:lnTo>
                  <a:pt x="129760" y="25282"/>
                </a:lnTo>
                <a:lnTo>
                  <a:pt x="121332" y="25282"/>
                </a:lnTo>
                <a:lnTo>
                  <a:pt x="121332" y="17022"/>
                </a:lnTo>
                <a:close/>
                <a:moveTo>
                  <a:pt x="138410" y="17022"/>
                </a:moveTo>
                <a:lnTo>
                  <a:pt x="138410" y="25282"/>
                </a:lnTo>
                <a:lnTo>
                  <a:pt x="129983" y="25282"/>
                </a:lnTo>
                <a:lnTo>
                  <a:pt x="129983" y="17022"/>
                </a:lnTo>
                <a:close/>
                <a:moveTo>
                  <a:pt x="147117" y="17022"/>
                </a:moveTo>
                <a:lnTo>
                  <a:pt x="147117" y="25282"/>
                </a:lnTo>
                <a:lnTo>
                  <a:pt x="138633" y="25282"/>
                </a:lnTo>
                <a:lnTo>
                  <a:pt x="138633" y="17022"/>
                </a:lnTo>
                <a:close/>
                <a:moveTo>
                  <a:pt x="155767" y="17022"/>
                </a:moveTo>
                <a:lnTo>
                  <a:pt x="155767" y="25282"/>
                </a:lnTo>
                <a:lnTo>
                  <a:pt x="147340" y="25282"/>
                </a:lnTo>
                <a:lnTo>
                  <a:pt x="147340" y="17022"/>
                </a:lnTo>
                <a:close/>
                <a:moveTo>
                  <a:pt x="164418" y="17022"/>
                </a:moveTo>
                <a:lnTo>
                  <a:pt x="164418" y="25282"/>
                </a:lnTo>
                <a:lnTo>
                  <a:pt x="155990" y="25282"/>
                </a:lnTo>
                <a:lnTo>
                  <a:pt x="155990" y="17022"/>
                </a:lnTo>
                <a:close/>
                <a:moveTo>
                  <a:pt x="173069" y="17022"/>
                </a:moveTo>
                <a:lnTo>
                  <a:pt x="173069" y="25282"/>
                </a:lnTo>
                <a:lnTo>
                  <a:pt x="164641" y="25282"/>
                </a:lnTo>
                <a:lnTo>
                  <a:pt x="164641" y="17022"/>
                </a:lnTo>
                <a:close/>
                <a:moveTo>
                  <a:pt x="181719" y="17022"/>
                </a:moveTo>
                <a:lnTo>
                  <a:pt x="181719" y="25282"/>
                </a:lnTo>
                <a:lnTo>
                  <a:pt x="173292" y="25282"/>
                </a:lnTo>
                <a:lnTo>
                  <a:pt x="173292" y="17022"/>
                </a:lnTo>
                <a:close/>
                <a:moveTo>
                  <a:pt x="190370" y="17022"/>
                </a:moveTo>
                <a:lnTo>
                  <a:pt x="190370" y="25282"/>
                </a:lnTo>
                <a:lnTo>
                  <a:pt x="181942" y="25282"/>
                </a:lnTo>
                <a:lnTo>
                  <a:pt x="181942" y="17022"/>
                </a:lnTo>
                <a:close/>
                <a:moveTo>
                  <a:pt x="199020" y="17022"/>
                </a:moveTo>
                <a:lnTo>
                  <a:pt x="199020" y="25282"/>
                </a:lnTo>
                <a:lnTo>
                  <a:pt x="190593" y="25282"/>
                </a:lnTo>
                <a:lnTo>
                  <a:pt x="190593" y="17022"/>
                </a:lnTo>
                <a:close/>
                <a:moveTo>
                  <a:pt x="207727" y="17022"/>
                </a:moveTo>
                <a:lnTo>
                  <a:pt x="207727" y="25282"/>
                </a:lnTo>
                <a:lnTo>
                  <a:pt x="199244" y="25282"/>
                </a:lnTo>
                <a:lnTo>
                  <a:pt x="199244" y="17022"/>
                </a:lnTo>
                <a:close/>
                <a:moveTo>
                  <a:pt x="216377" y="17022"/>
                </a:moveTo>
                <a:lnTo>
                  <a:pt x="216377" y="25282"/>
                </a:lnTo>
                <a:lnTo>
                  <a:pt x="207950" y="25282"/>
                </a:lnTo>
                <a:lnTo>
                  <a:pt x="207950" y="17022"/>
                </a:lnTo>
                <a:close/>
                <a:moveTo>
                  <a:pt x="225028" y="17022"/>
                </a:moveTo>
                <a:lnTo>
                  <a:pt x="225028" y="25282"/>
                </a:lnTo>
                <a:lnTo>
                  <a:pt x="216601" y="25282"/>
                </a:lnTo>
                <a:lnTo>
                  <a:pt x="216601" y="17022"/>
                </a:lnTo>
                <a:close/>
                <a:moveTo>
                  <a:pt x="233679" y="17022"/>
                </a:moveTo>
                <a:lnTo>
                  <a:pt x="233679" y="25282"/>
                </a:lnTo>
                <a:lnTo>
                  <a:pt x="225251" y="25282"/>
                </a:lnTo>
                <a:lnTo>
                  <a:pt x="225251" y="17022"/>
                </a:lnTo>
                <a:close/>
                <a:moveTo>
                  <a:pt x="242329" y="17022"/>
                </a:moveTo>
                <a:lnTo>
                  <a:pt x="242329" y="25282"/>
                </a:lnTo>
                <a:lnTo>
                  <a:pt x="233902" y="25282"/>
                </a:lnTo>
                <a:lnTo>
                  <a:pt x="233902" y="17022"/>
                </a:lnTo>
                <a:close/>
                <a:moveTo>
                  <a:pt x="250980" y="17022"/>
                </a:moveTo>
                <a:lnTo>
                  <a:pt x="250980" y="25282"/>
                </a:lnTo>
                <a:lnTo>
                  <a:pt x="242553" y="25282"/>
                </a:lnTo>
                <a:lnTo>
                  <a:pt x="242553" y="17022"/>
                </a:lnTo>
                <a:close/>
                <a:moveTo>
                  <a:pt x="259686" y="17022"/>
                </a:moveTo>
                <a:lnTo>
                  <a:pt x="259686" y="25282"/>
                </a:lnTo>
                <a:lnTo>
                  <a:pt x="251203" y="25282"/>
                </a:lnTo>
                <a:lnTo>
                  <a:pt x="251203" y="17022"/>
                </a:lnTo>
                <a:close/>
                <a:moveTo>
                  <a:pt x="268337" y="17022"/>
                </a:moveTo>
                <a:lnTo>
                  <a:pt x="268337" y="25282"/>
                </a:lnTo>
                <a:lnTo>
                  <a:pt x="259910" y="25282"/>
                </a:lnTo>
                <a:lnTo>
                  <a:pt x="259910" y="17022"/>
                </a:lnTo>
                <a:close/>
                <a:moveTo>
                  <a:pt x="276988" y="17022"/>
                </a:moveTo>
                <a:lnTo>
                  <a:pt x="276988" y="25282"/>
                </a:lnTo>
                <a:lnTo>
                  <a:pt x="268560" y="25282"/>
                </a:lnTo>
                <a:lnTo>
                  <a:pt x="268560" y="17022"/>
                </a:lnTo>
                <a:close/>
                <a:moveTo>
                  <a:pt x="17190" y="25505"/>
                </a:moveTo>
                <a:lnTo>
                  <a:pt x="17190" y="33709"/>
                </a:lnTo>
                <a:lnTo>
                  <a:pt x="8762" y="33709"/>
                </a:lnTo>
                <a:lnTo>
                  <a:pt x="8762" y="25505"/>
                </a:lnTo>
                <a:close/>
                <a:moveTo>
                  <a:pt x="25840" y="25505"/>
                </a:moveTo>
                <a:lnTo>
                  <a:pt x="25840" y="33709"/>
                </a:lnTo>
                <a:lnTo>
                  <a:pt x="17413" y="33709"/>
                </a:lnTo>
                <a:lnTo>
                  <a:pt x="17413" y="25505"/>
                </a:lnTo>
                <a:close/>
                <a:moveTo>
                  <a:pt x="34547" y="25505"/>
                </a:moveTo>
                <a:lnTo>
                  <a:pt x="34547" y="33709"/>
                </a:lnTo>
                <a:lnTo>
                  <a:pt x="26064" y="33709"/>
                </a:lnTo>
                <a:lnTo>
                  <a:pt x="26064" y="25505"/>
                </a:lnTo>
                <a:close/>
                <a:moveTo>
                  <a:pt x="43197" y="25505"/>
                </a:moveTo>
                <a:lnTo>
                  <a:pt x="43197" y="33709"/>
                </a:lnTo>
                <a:lnTo>
                  <a:pt x="34770" y="33709"/>
                </a:lnTo>
                <a:lnTo>
                  <a:pt x="34770" y="25505"/>
                </a:lnTo>
                <a:close/>
                <a:moveTo>
                  <a:pt x="51848" y="25505"/>
                </a:moveTo>
                <a:lnTo>
                  <a:pt x="51848" y="33709"/>
                </a:lnTo>
                <a:lnTo>
                  <a:pt x="43421" y="33709"/>
                </a:lnTo>
                <a:lnTo>
                  <a:pt x="43421" y="25505"/>
                </a:lnTo>
                <a:close/>
                <a:moveTo>
                  <a:pt x="60499" y="25505"/>
                </a:moveTo>
                <a:lnTo>
                  <a:pt x="60499" y="33709"/>
                </a:lnTo>
                <a:lnTo>
                  <a:pt x="52071" y="33709"/>
                </a:lnTo>
                <a:lnTo>
                  <a:pt x="52071" y="25505"/>
                </a:lnTo>
                <a:close/>
                <a:moveTo>
                  <a:pt x="69149" y="25505"/>
                </a:moveTo>
                <a:lnTo>
                  <a:pt x="69149" y="33709"/>
                </a:lnTo>
                <a:lnTo>
                  <a:pt x="60722" y="33709"/>
                </a:lnTo>
                <a:lnTo>
                  <a:pt x="60722" y="25505"/>
                </a:lnTo>
                <a:close/>
                <a:moveTo>
                  <a:pt x="77800" y="25505"/>
                </a:moveTo>
                <a:lnTo>
                  <a:pt x="77800" y="33709"/>
                </a:lnTo>
                <a:lnTo>
                  <a:pt x="69373" y="33709"/>
                </a:lnTo>
                <a:lnTo>
                  <a:pt x="69373" y="25505"/>
                </a:lnTo>
                <a:close/>
                <a:moveTo>
                  <a:pt x="86506" y="25505"/>
                </a:moveTo>
                <a:lnTo>
                  <a:pt x="86506" y="33709"/>
                </a:lnTo>
                <a:lnTo>
                  <a:pt x="78023" y="33709"/>
                </a:lnTo>
                <a:lnTo>
                  <a:pt x="78023" y="25505"/>
                </a:lnTo>
                <a:close/>
                <a:moveTo>
                  <a:pt x="95157" y="25505"/>
                </a:moveTo>
                <a:lnTo>
                  <a:pt x="95157" y="33709"/>
                </a:lnTo>
                <a:lnTo>
                  <a:pt x="86730" y="33709"/>
                </a:lnTo>
                <a:lnTo>
                  <a:pt x="86730" y="25505"/>
                </a:lnTo>
                <a:close/>
                <a:moveTo>
                  <a:pt x="103808" y="25505"/>
                </a:moveTo>
                <a:lnTo>
                  <a:pt x="103808" y="33709"/>
                </a:lnTo>
                <a:lnTo>
                  <a:pt x="95380" y="33709"/>
                </a:lnTo>
                <a:lnTo>
                  <a:pt x="95380" y="25505"/>
                </a:lnTo>
                <a:close/>
                <a:moveTo>
                  <a:pt x="112458" y="25505"/>
                </a:moveTo>
                <a:lnTo>
                  <a:pt x="112458" y="33709"/>
                </a:lnTo>
                <a:lnTo>
                  <a:pt x="104031" y="33709"/>
                </a:lnTo>
                <a:lnTo>
                  <a:pt x="104031" y="25505"/>
                </a:lnTo>
                <a:close/>
                <a:moveTo>
                  <a:pt x="121109" y="25505"/>
                </a:moveTo>
                <a:lnTo>
                  <a:pt x="121109" y="33709"/>
                </a:lnTo>
                <a:lnTo>
                  <a:pt x="112681" y="33709"/>
                </a:lnTo>
                <a:lnTo>
                  <a:pt x="112681" y="25505"/>
                </a:lnTo>
                <a:close/>
                <a:moveTo>
                  <a:pt x="129760" y="25505"/>
                </a:moveTo>
                <a:lnTo>
                  <a:pt x="129760" y="33709"/>
                </a:lnTo>
                <a:lnTo>
                  <a:pt x="121332" y="33709"/>
                </a:lnTo>
                <a:lnTo>
                  <a:pt x="121332" y="25505"/>
                </a:lnTo>
                <a:close/>
                <a:moveTo>
                  <a:pt x="138410" y="25505"/>
                </a:moveTo>
                <a:lnTo>
                  <a:pt x="138410" y="33709"/>
                </a:lnTo>
                <a:lnTo>
                  <a:pt x="129983" y="33709"/>
                </a:lnTo>
                <a:lnTo>
                  <a:pt x="129983" y="25505"/>
                </a:lnTo>
                <a:close/>
                <a:moveTo>
                  <a:pt x="147117" y="25505"/>
                </a:moveTo>
                <a:lnTo>
                  <a:pt x="147117" y="33709"/>
                </a:lnTo>
                <a:lnTo>
                  <a:pt x="138633" y="33709"/>
                </a:lnTo>
                <a:lnTo>
                  <a:pt x="138633" y="25505"/>
                </a:lnTo>
                <a:close/>
                <a:moveTo>
                  <a:pt x="155767" y="25505"/>
                </a:moveTo>
                <a:lnTo>
                  <a:pt x="155767" y="33709"/>
                </a:lnTo>
                <a:lnTo>
                  <a:pt x="147340" y="33709"/>
                </a:lnTo>
                <a:lnTo>
                  <a:pt x="147340" y="25505"/>
                </a:lnTo>
                <a:close/>
                <a:moveTo>
                  <a:pt x="164418" y="25505"/>
                </a:moveTo>
                <a:lnTo>
                  <a:pt x="164418" y="33709"/>
                </a:lnTo>
                <a:lnTo>
                  <a:pt x="155990" y="33709"/>
                </a:lnTo>
                <a:lnTo>
                  <a:pt x="155990" y="25505"/>
                </a:lnTo>
                <a:close/>
                <a:moveTo>
                  <a:pt x="173069" y="25505"/>
                </a:moveTo>
                <a:lnTo>
                  <a:pt x="173069" y="33709"/>
                </a:lnTo>
                <a:lnTo>
                  <a:pt x="164641" y="33709"/>
                </a:lnTo>
                <a:lnTo>
                  <a:pt x="164641" y="25505"/>
                </a:lnTo>
                <a:close/>
                <a:moveTo>
                  <a:pt x="181719" y="25505"/>
                </a:moveTo>
                <a:lnTo>
                  <a:pt x="181719" y="33709"/>
                </a:lnTo>
                <a:lnTo>
                  <a:pt x="173292" y="33709"/>
                </a:lnTo>
                <a:lnTo>
                  <a:pt x="173292" y="25505"/>
                </a:lnTo>
                <a:close/>
                <a:moveTo>
                  <a:pt x="190370" y="25505"/>
                </a:moveTo>
                <a:lnTo>
                  <a:pt x="190370" y="33709"/>
                </a:lnTo>
                <a:lnTo>
                  <a:pt x="181942" y="33709"/>
                </a:lnTo>
                <a:lnTo>
                  <a:pt x="181942" y="25505"/>
                </a:lnTo>
                <a:close/>
                <a:moveTo>
                  <a:pt x="199020" y="25505"/>
                </a:moveTo>
                <a:lnTo>
                  <a:pt x="199020" y="33709"/>
                </a:lnTo>
                <a:lnTo>
                  <a:pt x="190593" y="33709"/>
                </a:lnTo>
                <a:lnTo>
                  <a:pt x="190593" y="25505"/>
                </a:lnTo>
                <a:close/>
                <a:moveTo>
                  <a:pt x="207727" y="25505"/>
                </a:moveTo>
                <a:lnTo>
                  <a:pt x="207727" y="33709"/>
                </a:lnTo>
                <a:lnTo>
                  <a:pt x="199244" y="33709"/>
                </a:lnTo>
                <a:lnTo>
                  <a:pt x="199244" y="25505"/>
                </a:lnTo>
                <a:close/>
                <a:moveTo>
                  <a:pt x="216377" y="25505"/>
                </a:moveTo>
                <a:lnTo>
                  <a:pt x="216377" y="33709"/>
                </a:lnTo>
                <a:lnTo>
                  <a:pt x="207950" y="33709"/>
                </a:lnTo>
                <a:lnTo>
                  <a:pt x="207950" y="25505"/>
                </a:lnTo>
                <a:close/>
                <a:moveTo>
                  <a:pt x="225028" y="25505"/>
                </a:moveTo>
                <a:lnTo>
                  <a:pt x="225028" y="33709"/>
                </a:lnTo>
                <a:lnTo>
                  <a:pt x="216601" y="33709"/>
                </a:lnTo>
                <a:lnTo>
                  <a:pt x="216601" y="25505"/>
                </a:lnTo>
                <a:close/>
                <a:moveTo>
                  <a:pt x="233679" y="25505"/>
                </a:moveTo>
                <a:lnTo>
                  <a:pt x="233679" y="33709"/>
                </a:lnTo>
                <a:lnTo>
                  <a:pt x="225251" y="33709"/>
                </a:lnTo>
                <a:lnTo>
                  <a:pt x="225251" y="25505"/>
                </a:lnTo>
                <a:close/>
                <a:moveTo>
                  <a:pt x="242329" y="25505"/>
                </a:moveTo>
                <a:lnTo>
                  <a:pt x="242329" y="33709"/>
                </a:lnTo>
                <a:lnTo>
                  <a:pt x="233902" y="33709"/>
                </a:lnTo>
                <a:lnTo>
                  <a:pt x="233902" y="25505"/>
                </a:lnTo>
                <a:close/>
                <a:moveTo>
                  <a:pt x="250980" y="25505"/>
                </a:moveTo>
                <a:lnTo>
                  <a:pt x="250980" y="33709"/>
                </a:lnTo>
                <a:lnTo>
                  <a:pt x="242553" y="33709"/>
                </a:lnTo>
                <a:lnTo>
                  <a:pt x="242553" y="25505"/>
                </a:lnTo>
                <a:close/>
                <a:moveTo>
                  <a:pt x="259686" y="25505"/>
                </a:moveTo>
                <a:lnTo>
                  <a:pt x="259686" y="33709"/>
                </a:lnTo>
                <a:lnTo>
                  <a:pt x="251203" y="33709"/>
                </a:lnTo>
                <a:lnTo>
                  <a:pt x="251203" y="25505"/>
                </a:lnTo>
                <a:close/>
                <a:moveTo>
                  <a:pt x="268337" y="25505"/>
                </a:moveTo>
                <a:lnTo>
                  <a:pt x="268337" y="33709"/>
                </a:lnTo>
                <a:lnTo>
                  <a:pt x="259910" y="33709"/>
                </a:lnTo>
                <a:lnTo>
                  <a:pt x="259910" y="25505"/>
                </a:lnTo>
                <a:close/>
                <a:moveTo>
                  <a:pt x="276988" y="25505"/>
                </a:moveTo>
                <a:lnTo>
                  <a:pt x="276988" y="33709"/>
                </a:lnTo>
                <a:lnTo>
                  <a:pt x="268560" y="33709"/>
                </a:lnTo>
                <a:lnTo>
                  <a:pt x="268560" y="25505"/>
                </a:lnTo>
                <a:close/>
                <a:moveTo>
                  <a:pt x="17190" y="33933"/>
                </a:moveTo>
                <a:lnTo>
                  <a:pt x="17190" y="42193"/>
                </a:lnTo>
                <a:lnTo>
                  <a:pt x="8762" y="42193"/>
                </a:lnTo>
                <a:lnTo>
                  <a:pt x="8762" y="33933"/>
                </a:lnTo>
                <a:close/>
                <a:moveTo>
                  <a:pt x="25840" y="33933"/>
                </a:moveTo>
                <a:lnTo>
                  <a:pt x="25840" y="42193"/>
                </a:lnTo>
                <a:lnTo>
                  <a:pt x="17413" y="42193"/>
                </a:lnTo>
                <a:lnTo>
                  <a:pt x="17413" y="33933"/>
                </a:lnTo>
                <a:close/>
                <a:moveTo>
                  <a:pt x="34547" y="33933"/>
                </a:moveTo>
                <a:lnTo>
                  <a:pt x="34547" y="42193"/>
                </a:lnTo>
                <a:lnTo>
                  <a:pt x="26064" y="42193"/>
                </a:lnTo>
                <a:lnTo>
                  <a:pt x="26064" y="33933"/>
                </a:lnTo>
                <a:close/>
                <a:moveTo>
                  <a:pt x="43197" y="33933"/>
                </a:moveTo>
                <a:lnTo>
                  <a:pt x="43197" y="42193"/>
                </a:lnTo>
                <a:lnTo>
                  <a:pt x="34770" y="42193"/>
                </a:lnTo>
                <a:lnTo>
                  <a:pt x="34770" y="33933"/>
                </a:lnTo>
                <a:close/>
                <a:moveTo>
                  <a:pt x="51848" y="33933"/>
                </a:moveTo>
                <a:lnTo>
                  <a:pt x="51848" y="42193"/>
                </a:lnTo>
                <a:lnTo>
                  <a:pt x="43421" y="42193"/>
                </a:lnTo>
                <a:lnTo>
                  <a:pt x="43421" y="33933"/>
                </a:lnTo>
                <a:close/>
                <a:moveTo>
                  <a:pt x="60499" y="33933"/>
                </a:moveTo>
                <a:lnTo>
                  <a:pt x="60499" y="42193"/>
                </a:lnTo>
                <a:lnTo>
                  <a:pt x="52071" y="42193"/>
                </a:lnTo>
                <a:lnTo>
                  <a:pt x="52071" y="33933"/>
                </a:lnTo>
                <a:close/>
                <a:moveTo>
                  <a:pt x="69149" y="33933"/>
                </a:moveTo>
                <a:lnTo>
                  <a:pt x="69149" y="42193"/>
                </a:lnTo>
                <a:lnTo>
                  <a:pt x="60722" y="42193"/>
                </a:lnTo>
                <a:lnTo>
                  <a:pt x="60722" y="33933"/>
                </a:lnTo>
                <a:close/>
                <a:moveTo>
                  <a:pt x="77800" y="33933"/>
                </a:moveTo>
                <a:lnTo>
                  <a:pt x="77800" y="42193"/>
                </a:lnTo>
                <a:lnTo>
                  <a:pt x="69373" y="42193"/>
                </a:lnTo>
                <a:lnTo>
                  <a:pt x="69373" y="33933"/>
                </a:lnTo>
                <a:close/>
                <a:moveTo>
                  <a:pt x="86506" y="33933"/>
                </a:moveTo>
                <a:lnTo>
                  <a:pt x="86506" y="42193"/>
                </a:lnTo>
                <a:lnTo>
                  <a:pt x="78023" y="42193"/>
                </a:lnTo>
                <a:lnTo>
                  <a:pt x="78023" y="33933"/>
                </a:lnTo>
                <a:close/>
                <a:moveTo>
                  <a:pt x="95157" y="33933"/>
                </a:moveTo>
                <a:lnTo>
                  <a:pt x="95157" y="42193"/>
                </a:lnTo>
                <a:lnTo>
                  <a:pt x="86730" y="42193"/>
                </a:lnTo>
                <a:lnTo>
                  <a:pt x="86730" y="33933"/>
                </a:lnTo>
                <a:close/>
                <a:moveTo>
                  <a:pt x="103808" y="33933"/>
                </a:moveTo>
                <a:lnTo>
                  <a:pt x="103808" y="42193"/>
                </a:lnTo>
                <a:lnTo>
                  <a:pt x="95380" y="42193"/>
                </a:lnTo>
                <a:lnTo>
                  <a:pt x="95380" y="33933"/>
                </a:lnTo>
                <a:close/>
                <a:moveTo>
                  <a:pt x="112458" y="33933"/>
                </a:moveTo>
                <a:lnTo>
                  <a:pt x="112458" y="42193"/>
                </a:lnTo>
                <a:lnTo>
                  <a:pt x="104031" y="42193"/>
                </a:lnTo>
                <a:lnTo>
                  <a:pt x="104031" y="33933"/>
                </a:lnTo>
                <a:close/>
                <a:moveTo>
                  <a:pt x="121109" y="33933"/>
                </a:moveTo>
                <a:lnTo>
                  <a:pt x="121109" y="42193"/>
                </a:lnTo>
                <a:lnTo>
                  <a:pt x="112681" y="42193"/>
                </a:lnTo>
                <a:lnTo>
                  <a:pt x="112681" y="33933"/>
                </a:lnTo>
                <a:close/>
                <a:moveTo>
                  <a:pt x="129760" y="33933"/>
                </a:moveTo>
                <a:lnTo>
                  <a:pt x="129760" y="42193"/>
                </a:lnTo>
                <a:lnTo>
                  <a:pt x="121332" y="42193"/>
                </a:lnTo>
                <a:lnTo>
                  <a:pt x="121332" y="33933"/>
                </a:lnTo>
                <a:close/>
                <a:moveTo>
                  <a:pt x="138410" y="33933"/>
                </a:moveTo>
                <a:lnTo>
                  <a:pt x="138410" y="42193"/>
                </a:lnTo>
                <a:lnTo>
                  <a:pt x="129983" y="42193"/>
                </a:lnTo>
                <a:lnTo>
                  <a:pt x="129983" y="33933"/>
                </a:lnTo>
                <a:close/>
                <a:moveTo>
                  <a:pt x="147117" y="33933"/>
                </a:moveTo>
                <a:lnTo>
                  <a:pt x="147117" y="42193"/>
                </a:lnTo>
                <a:lnTo>
                  <a:pt x="138633" y="42193"/>
                </a:lnTo>
                <a:lnTo>
                  <a:pt x="138633" y="33933"/>
                </a:lnTo>
                <a:close/>
                <a:moveTo>
                  <a:pt x="155767" y="33933"/>
                </a:moveTo>
                <a:lnTo>
                  <a:pt x="155767" y="42193"/>
                </a:lnTo>
                <a:lnTo>
                  <a:pt x="147340" y="42193"/>
                </a:lnTo>
                <a:lnTo>
                  <a:pt x="147340" y="33933"/>
                </a:lnTo>
                <a:close/>
                <a:moveTo>
                  <a:pt x="164418" y="33933"/>
                </a:moveTo>
                <a:lnTo>
                  <a:pt x="164418" y="42193"/>
                </a:lnTo>
                <a:lnTo>
                  <a:pt x="155990" y="42193"/>
                </a:lnTo>
                <a:lnTo>
                  <a:pt x="155990" y="33933"/>
                </a:lnTo>
                <a:close/>
                <a:moveTo>
                  <a:pt x="173069" y="33933"/>
                </a:moveTo>
                <a:lnTo>
                  <a:pt x="173069" y="42193"/>
                </a:lnTo>
                <a:lnTo>
                  <a:pt x="164641" y="42193"/>
                </a:lnTo>
                <a:lnTo>
                  <a:pt x="164641" y="33933"/>
                </a:lnTo>
                <a:close/>
                <a:moveTo>
                  <a:pt x="181719" y="33933"/>
                </a:moveTo>
                <a:lnTo>
                  <a:pt x="181719" y="42193"/>
                </a:lnTo>
                <a:lnTo>
                  <a:pt x="173292" y="42193"/>
                </a:lnTo>
                <a:lnTo>
                  <a:pt x="173292" y="33933"/>
                </a:lnTo>
                <a:close/>
                <a:moveTo>
                  <a:pt x="190370" y="33933"/>
                </a:moveTo>
                <a:lnTo>
                  <a:pt x="190370" y="42193"/>
                </a:lnTo>
                <a:lnTo>
                  <a:pt x="181942" y="42193"/>
                </a:lnTo>
                <a:lnTo>
                  <a:pt x="181942" y="33933"/>
                </a:lnTo>
                <a:close/>
                <a:moveTo>
                  <a:pt x="199020" y="33933"/>
                </a:moveTo>
                <a:lnTo>
                  <a:pt x="199020" y="42193"/>
                </a:lnTo>
                <a:lnTo>
                  <a:pt x="190593" y="42193"/>
                </a:lnTo>
                <a:lnTo>
                  <a:pt x="190593" y="33933"/>
                </a:lnTo>
                <a:close/>
                <a:moveTo>
                  <a:pt x="207727" y="33933"/>
                </a:moveTo>
                <a:lnTo>
                  <a:pt x="207727" y="42193"/>
                </a:lnTo>
                <a:lnTo>
                  <a:pt x="199244" y="42193"/>
                </a:lnTo>
                <a:lnTo>
                  <a:pt x="199244" y="33933"/>
                </a:lnTo>
                <a:close/>
                <a:moveTo>
                  <a:pt x="216377" y="33933"/>
                </a:moveTo>
                <a:lnTo>
                  <a:pt x="216377" y="42193"/>
                </a:lnTo>
                <a:lnTo>
                  <a:pt x="207950" y="42193"/>
                </a:lnTo>
                <a:lnTo>
                  <a:pt x="207950" y="33933"/>
                </a:lnTo>
                <a:close/>
                <a:moveTo>
                  <a:pt x="225028" y="33933"/>
                </a:moveTo>
                <a:lnTo>
                  <a:pt x="225028" y="42193"/>
                </a:lnTo>
                <a:lnTo>
                  <a:pt x="216601" y="42193"/>
                </a:lnTo>
                <a:lnTo>
                  <a:pt x="216601" y="33933"/>
                </a:lnTo>
                <a:close/>
                <a:moveTo>
                  <a:pt x="233679" y="33933"/>
                </a:moveTo>
                <a:lnTo>
                  <a:pt x="233679" y="42193"/>
                </a:lnTo>
                <a:lnTo>
                  <a:pt x="225251" y="42193"/>
                </a:lnTo>
                <a:lnTo>
                  <a:pt x="225251" y="33933"/>
                </a:lnTo>
                <a:close/>
                <a:moveTo>
                  <a:pt x="242329" y="33933"/>
                </a:moveTo>
                <a:lnTo>
                  <a:pt x="242329" y="42193"/>
                </a:lnTo>
                <a:lnTo>
                  <a:pt x="233902" y="42193"/>
                </a:lnTo>
                <a:lnTo>
                  <a:pt x="233902" y="33933"/>
                </a:lnTo>
                <a:close/>
                <a:moveTo>
                  <a:pt x="250980" y="33933"/>
                </a:moveTo>
                <a:lnTo>
                  <a:pt x="250980" y="42193"/>
                </a:lnTo>
                <a:lnTo>
                  <a:pt x="242553" y="42193"/>
                </a:lnTo>
                <a:lnTo>
                  <a:pt x="242553" y="33933"/>
                </a:lnTo>
                <a:close/>
                <a:moveTo>
                  <a:pt x="259686" y="33933"/>
                </a:moveTo>
                <a:lnTo>
                  <a:pt x="259686" y="42193"/>
                </a:lnTo>
                <a:lnTo>
                  <a:pt x="251203" y="42193"/>
                </a:lnTo>
                <a:lnTo>
                  <a:pt x="251203" y="33933"/>
                </a:lnTo>
                <a:close/>
                <a:moveTo>
                  <a:pt x="268337" y="33933"/>
                </a:moveTo>
                <a:lnTo>
                  <a:pt x="268337" y="42193"/>
                </a:lnTo>
                <a:lnTo>
                  <a:pt x="259910" y="42193"/>
                </a:lnTo>
                <a:lnTo>
                  <a:pt x="259910" y="33933"/>
                </a:lnTo>
                <a:close/>
                <a:moveTo>
                  <a:pt x="276988" y="33933"/>
                </a:moveTo>
                <a:lnTo>
                  <a:pt x="276988" y="42193"/>
                </a:lnTo>
                <a:lnTo>
                  <a:pt x="268560" y="42193"/>
                </a:lnTo>
                <a:lnTo>
                  <a:pt x="268560" y="33933"/>
                </a:lnTo>
                <a:close/>
                <a:moveTo>
                  <a:pt x="17190" y="42416"/>
                </a:moveTo>
                <a:lnTo>
                  <a:pt x="17190" y="50620"/>
                </a:lnTo>
                <a:lnTo>
                  <a:pt x="8762" y="50620"/>
                </a:lnTo>
                <a:lnTo>
                  <a:pt x="8762" y="42416"/>
                </a:lnTo>
                <a:close/>
                <a:moveTo>
                  <a:pt x="25840" y="42416"/>
                </a:moveTo>
                <a:lnTo>
                  <a:pt x="25840" y="50620"/>
                </a:lnTo>
                <a:lnTo>
                  <a:pt x="17413" y="50620"/>
                </a:lnTo>
                <a:lnTo>
                  <a:pt x="17413" y="42416"/>
                </a:lnTo>
                <a:close/>
                <a:moveTo>
                  <a:pt x="34547" y="42416"/>
                </a:moveTo>
                <a:lnTo>
                  <a:pt x="34547" y="50620"/>
                </a:lnTo>
                <a:lnTo>
                  <a:pt x="26064" y="50620"/>
                </a:lnTo>
                <a:lnTo>
                  <a:pt x="26064" y="42416"/>
                </a:lnTo>
                <a:close/>
                <a:moveTo>
                  <a:pt x="43197" y="42416"/>
                </a:moveTo>
                <a:lnTo>
                  <a:pt x="43197" y="50620"/>
                </a:lnTo>
                <a:lnTo>
                  <a:pt x="34770" y="50620"/>
                </a:lnTo>
                <a:lnTo>
                  <a:pt x="34770" y="42416"/>
                </a:lnTo>
                <a:close/>
                <a:moveTo>
                  <a:pt x="51848" y="42416"/>
                </a:moveTo>
                <a:lnTo>
                  <a:pt x="51848" y="50620"/>
                </a:lnTo>
                <a:lnTo>
                  <a:pt x="43421" y="50620"/>
                </a:lnTo>
                <a:lnTo>
                  <a:pt x="43421" y="42416"/>
                </a:lnTo>
                <a:close/>
                <a:moveTo>
                  <a:pt x="60499" y="42416"/>
                </a:moveTo>
                <a:lnTo>
                  <a:pt x="60499" y="50620"/>
                </a:lnTo>
                <a:lnTo>
                  <a:pt x="52071" y="50620"/>
                </a:lnTo>
                <a:lnTo>
                  <a:pt x="52071" y="42416"/>
                </a:lnTo>
                <a:close/>
                <a:moveTo>
                  <a:pt x="69149" y="42416"/>
                </a:moveTo>
                <a:lnTo>
                  <a:pt x="69149" y="50620"/>
                </a:lnTo>
                <a:lnTo>
                  <a:pt x="60722" y="50620"/>
                </a:lnTo>
                <a:lnTo>
                  <a:pt x="60722" y="42416"/>
                </a:lnTo>
                <a:close/>
                <a:moveTo>
                  <a:pt x="77800" y="42416"/>
                </a:moveTo>
                <a:lnTo>
                  <a:pt x="77800" y="50620"/>
                </a:lnTo>
                <a:lnTo>
                  <a:pt x="69373" y="50620"/>
                </a:lnTo>
                <a:lnTo>
                  <a:pt x="69373" y="42416"/>
                </a:lnTo>
                <a:close/>
                <a:moveTo>
                  <a:pt x="86506" y="42416"/>
                </a:moveTo>
                <a:lnTo>
                  <a:pt x="86506" y="50620"/>
                </a:lnTo>
                <a:lnTo>
                  <a:pt x="78023" y="50620"/>
                </a:lnTo>
                <a:lnTo>
                  <a:pt x="78023" y="42416"/>
                </a:lnTo>
                <a:close/>
                <a:moveTo>
                  <a:pt x="95157" y="42416"/>
                </a:moveTo>
                <a:lnTo>
                  <a:pt x="95157" y="50620"/>
                </a:lnTo>
                <a:lnTo>
                  <a:pt x="86730" y="50620"/>
                </a:lnTo>
                <a:lnTo>
                  <a:pt x="86730" y="42416"/>
                </a:lnTo>
                <a:close/>
                <a:moveTo>
                  <a:pt x="103808" y="42416"/>
                </a:moveTo>
                <a:lnTo>
                  <a:pt x="103808" y="50620"/>
                </a:lnTo>
                <a:lnTo>
                  <a:pt x="95380" y="50620"/>
                </a:lnTo>
                <a:lnTo>
                  <a:pt x="95380" y="42416"/>
                </a:lnTo>
                <a:close/>
                <a:moveTo>
                  <a:pt x="112458" y="42416"/>
                </a:moveTo>
                <a:lnTo>
                  <a:pt x="112458" y="50620"/>
                </a:lnTo>
                <a:lnTo>
                  <a:pt x="104031" y="50620"/>
                </a:lnTo>
                <a:lnTo>
                  <a:pt x="104031" y="42416"/>
                </a:lnTo>
                <a:close/>
                <a:moveTo>
                  <a:pt x="121109" y="42416"/>
                </a:moveTo>
                <a:lnTo>
                  <a:pt x="121109" y="50620"/>
                </a:lnTo>
                <a:lnTo>
                  <a:pt x="112681" y="50620"/>
                </a:lnTo>
                <a:lnTo>
                  <a:pt x="112681" y="42416"/>
                </a:lnTo>
                <a:close/>
                <a:moveTo>
                  <a:pt x="129760" y="42416"/>
                </a:moveTo>
                <a:lnTo>
                  <a:pt x="129760" y="50620"/>
                </a:lnTo>
                <a:lnTo>
                  <a:pt x="121332" y="50620"/>
                </a:lnTo>
                <a:lnTo>
                  <a:pt x="121332" y="42416"/>
                </a:lnTo>
                <a:close/>
                <a:moveTo>
                  <a:pt x="138410" y="42416"/>
                </a:moveTo>
                <a:lnTo>
                  <a:pt x="138410" y="50620"/>
                </a:lnTo>
                <a:lnTo>
                  <a:pt x="129983" y="50620"/>
                </a:lnTo>
                <a:lnTo>
                  <a:pt x="129983" y="42416"/>
                </a:lnTo>
                <a:close/>
                <a:moveTo>
                  <a:pt x="147117" y="42416"/>
                </a:moveTo>
                <a:lnTo>
                  <a:pt x="147117" y="50620"/>
                </a:lnTo>
                <a:lnTo>
                  <a:pt x="138633" y="50620"/>
                </a:lnTo>
                <a:lnTo>
                  <a:pt x="138633" y="42416"/>
                </a:lnTo>
                <a:close/>
                <a:moveTo>
                  <a:pt x="155767" y="42416"/>
                </a:moveTo>
                <a:lnTo>
                  <a:pt x="155767" y="50620"/>
                </a:lnTo>
                <a:lnTo>
                  <a:pt x="147340" y="50620"/>
                </a:lnTo>
                <a:lnTo>
                  <a:pt x="147340" y="42416"/>
                </a:lnTo>
                <a:close/>
                <a:moveTo>
                  <a:pt x="164418" y="42416"/>
                </a:moveTo>
                <a:lnTo>
                  <a:pt x="164418" y="50620"/>
                </a:lnTo>
                <a:lnTo>
                  <a:pt x="155990" y="50620"/>
                </a:lnTo>
                <a:lnTo>
                  <a:pt x="155990" y="42416"/>
                </a:lnTo>
                <a:close/>
                <a:moveTo>
                  <a:pt x="173069" y="42416"/>
                </a:moveTo>
                <a:lnTo>
                  <a:pt x="173069" y="50620"/>
                </a:lnTo>
                <a:lnTo>
                  <a:pt x="164641" y="50620"/>
                </a:lnTo>
                <a:lnTo>
                  <a:pt x="164641" y="42416"/>
                </a:lnTo>
                <a:close/>
                <a:moveTo>
                  <a:pt x="181719" y="42416"/>
                </a:moveTo>
                <a:lnTo>
                  <a:pt x="181719" y="50620"/>
                </a:lnTo>
                <a:lnTo>
                  <a:pt x="173292" y="50620"/>
                </a:lnTo>
                <a:lnTo>
                  <a:pt x="173292" y="42416"/>
                </a:lnTo>
                <a:close/>
                <a:moveTo>
                  <a:pt x="190370" y="42416"/>
                </a:moveTo>
                <a:lnTo>
                  <a:pt x="190370" y="50620"/>
                </a:lnTo>
                <a:lnTo>
                  <a:pt x="181942" y="50620"/>
                </a:lnTo>
                <a:lnTo>
                  <a:pt x="181942" y="42416"/>
                </a:lnTo>
                <a:close/>
                <a:moveTo>
                  <a:pt x="199020" y="42416"/>
                </a:moveTo>
                <a:lnTo>
                  <a:pt x="199020" y="50620"/>
                </a:lnTo>
                <a:lnTo>
                  <a:pt x="190593" y="50620"/>
                </a:lnTo>
                <a:lnTo>
                  <a:pt x="190593" y="42416"/>
                </a:lnTo>
                <a:close/>
                <a:moveTo>
                  <a:pt x="207727" y="42416"/>
                </a:moveTo>
                <a:lnTo>
                  <a:pt x="207727" y="50620"/>
                </a:lnTo>
                <a:lnTo>
                  <a:pt x="199244" y="50620"/>
                </a:lnTo>
                <a:lnTo>
                  <a:pt x="199244" y="42416"/>
                </a:lnTo>
                <a:close/>
                <a:moveTo>
                  <a:pt x="216377" y="42416"/>
                </a:moveTo>
                <a:lnTo>
                  <a:pt x="216377" y="50620"/>
                </a:lnTo>
                <a:lnTo>
                  <a:pt x="207950" y="50620"/>
                </a:lnTo>
                <a:lnTo>
                  <a:pt x="207950" y="42416"/>
                </a:lnTo>
                <a:close/>
                <a:moveTo>
                  <a:pt x="225028" y="42416"/>
                </a:moveTo>
                <a:lnTo>
                  <a:pt x="225028" y="50620"/>
                </a:lnTo>
                <a:lnTo>
                  <a:pt x="216601" y="50620"/>
                </a:lnTo>
                <a:lnTo>
                  <a:pt x="216601" y="42416"/>
                </a:lnTo>
                <a:close/>
                <a:moveTo>
                  <a:pt x="233679" y="42416"/>
                </a:moveTo>
                <a:lnTo>
                  <a:pt x="233679" y="50620"/>
                </a:lnTo>
                <a:lnTo>
                  <a:pt x="225251" y="50620"/>
                </a:lnTo>
                <a:lnTo>
                  <a:pt x="225251" y="42416"/>
                </a:lnTo>
                <a:close/>
                <a:moveTo>
                  <a:pt x="242329" y="42416"/>
                </a:moveTo>
                <a:lnTo>
                  <a:pt x="242329" y="50620"/>
                </a:lnTo>
                <a:lnTo>
                  <a:pt x="233902" y="50620"/>
                </a:lnTo>
                <a:lnTo>
                  <a:pt x="233902" y="42416"/>
                </a:lnTo>
                <a:close/>
                <a:moveTo>
                  <a:pt x="250980" y="42416"/>
                </a:moveTo>
                <a:lnTo>
                  <a:pt x="250980" y="50620"/>
                </a:lnTo>
                <a:lnTo>
                  <a:pt x="242553" y="50620"/>
                </a:lnTo>
                <a:lnTo>
                  <a:pt x="242553" y="42416"/>
                </a:lnTo>
                <a:close/>
                <a:moveTo>
                  <a:pt x="259686" y="42416"/>
                </a:moveTo>
                <a:lnTo>
                  <a:pt x="259686" y="50620"/>
                </a:lnTo>
                <a:lnTo>
                  <a:pt x="251203" y="50620"/>
                </a:lnTo>
                <a:lnTo>
                  <a:pt x="251203" y="42416"/>
                </a:lnTo>
                <a:close/>
                <a:moveTo>
                  <a:pt x="268337" y="42416"/>
                </a:moveTo>
                <a:lnTo>
                  <a:pt x="268337" y="50620"/>
                </a:lnTo>
                <a:lnTo>
                  <a:pt x="259910" y="50620"/>
                </a:lnTo>
                <a:lnTo>
                  <a:pt x="259910" y="42416"/>
                </a:lnTo>
                <a:close/>
                <a:moveTo>
                  <a:pt x="276988" y="42416"/>
                </a:moveTo>
                <a:lnTo>
                  <a:pt x="276988" y="50620"/>
                </a:lnTo>
                <a:lnTo>
                  <a:pt x="268560" y="50620"/>
                </a:lnTo>
                <a:lnTo>
                  <a:pt x="268560" y="42416"/>
                </a:lnTo>
                <a:close/>
                <a:moveTo>
                  <a:pt x="17190" y="50843"/>
                </a:moveTo>
                <a:lnTo>
                  <a:pt x="17190" y="59103"/>
                </a:lnTo>
                <a:lnTo>
                  <a:pt x="8762" y="59103"/>
                </a:lnTo>
                <a:lnTo>
                  <a:pt x="8762" y="50843"/>
                </a:lnTo>
                <a:close/>
                <a:moveTo>
                  <a:pt x="25840" y="50843"/>
                </a:moveTo>
                <a:lnTo>
                  <a:pt x="25840" y="59103"/>
                </a:lnTo>
                <a:lnTo>
                  <a:pt x="17413" y="59103"/>
                </a:lnTo>
                <a:lnTo>
                  <a:pt x="17413" y="50843"/>
                </a:lnTo>
                <a:close/>
                <a:moveTo>
                  <a:pt x="34547" y="50843"/>
                </a:moveTo>
                <a:lnTo>
                  <a:pt x="34547" y="59103"/>
                </a:lnTo>
                <a:lnTo>
                  <a:pt x="26064" y="59103"/>
                </a:lnTo>
                <a:lnTo>
                  <a:pt x="26064" y="50843"/>
                </a:lnTo>
                <a:close/>
                <a:moveTo>
                  <a:pt x="43197" y="50843"/>
                </a:moveTo>
                <a:lnTo>
                  <a:pt x="43197" y="59103"/>
                </a:lnTo>
                <a:lnTo>
                  <a:pt x="34770" y="59103"/>
                </a:lnTo>
                <a:lnTo>
                  <a:pt x="34770" y="50843"/>
                </a:lnTo>
                <a:close/>
                <a:moveTo>
                  <a:pt x="51848" y="50843"/>
                </a:moveTo>
                <a:lnTo>
                  <a:pt x="51848" y="59103"/>
                </a:lnTo>
                <a:lnTo>
                  <a:pt x="43421" y="59103"/>
                </a:lnTo>
                <a:lnTo>
                  <a:pt x="43421" y="50843"/>
                </a:lnTo>
                <a:close/>
                <a:moveTo>
                  <a:pt x="60499" y="50843"/>
                </a:moveTo>
                <a:lnTo>
                  <a:pt x="60499" y="59103"/>
                </a:lnTo>
                <a:lnTo>
                  <a:pt x="52071" y="59103"/>
                </a:lnTo>
                <a:lnTo>
                  <a:pt x="52071" y="50843"/>
                </a:lnTo>
                <a:close/>
                <a:moveTo>
                  <a:pt x="69149" y="50843"/>
                </a:moveTo>
                <a:lnTo>
                  <a:pt x="69149" y="59103"/>
                </a:lnTo>
                <a:lnTo>
                  <a:pt x="60722" y="59103"/>
                </a:lnTo>
                <a:lnTo>
                  <a:pt x="60722" y="50843"/>
                </a:lnTo>
                <a:close/>
                <a:moveTo>
                  <a:pt x="77800" y="50843"/>
                </a:moveTo>
                <a:lnTo>
                  <a:pt x="77800" y="59103"/>
                </a:lnTo>
                <a:lnTo>
                  <a:pt x="69373" y="59103"/>
                </a:lnTo>
                <a:lnTo>
                  <a:pt x="69373" y="50843"/>
                </a:lnTo>
                <a:close/>
                <a:moveTo>
                  <a:pt x="86506" y="50843"/>
                </a:moveTo>
                <a:lnTo>
                  <a:pt x="86506" y="59103"/>
                </a:lnTo>
                <a:lnTo>
                  <a:pt x="78023" y="59103"/>
                </a:lnTo>
                <a:lnTo>
                  <a:pt x="78023" y="50843"/>
                </a:lnTo>
                <a:close/>
                <a:moveTo>
                  <a:pt x="95157" y="50843"/>
                </a:moveTo>
                <a:lnTo>
                  <a:pt x="95157" y="59103"/>
                </a:lnTo>
                <a:lnTo>
                  <a:pt x="86730" y="59103"/>
                </a:lnTo>
                <a:lnTo>
                  <a:pt x="86730" y="50843"/>
                </a:lnTo>
                <a:close/>
                <a:moveTo>
                  <a:pt x="103808" y="50843"/>
                </a:moveTo>
                <a:lnTo>
                  <a:pt x="103808" y="59103"/>
                </a:lnTo>
                <a:lnTo>
                  <a:pt x="95380" y="59103"/>
                </a:lnTo>
                <a:lnTo>
                  <a:pt x="95380" y="50843"/>
                </a:lnTo>
                <a:close/>
                <a:moveTo>
                  <a:pt x="112458" y="50843"/>
                </a:moveTo>
                <a:lnTo>
                  <a:pt x="112458" y="59103"/>
                </a:lnTo>
                <a:lnTo>
                  <a:pt x="104031" y="59103"/>
                </a:lnTo>
                <a:lnTo>
                  <a:pt x="104031" y="50843"/>
                </a:lnTo>
                <a:close/>
                <a:moveTo>
                  <a:pt x="121109" y="50843"/>
                </a:moveTo>
                <a:lnTo>
                  <a:pt x="121109" y="59103"/>
                </a:lnTo>
                <a:lnTo>
                  <a:pt x="112681" y="59103"/>
                </a:lnTo>
                <a:lnTo>
                  <a:pt x="112681" y="50843"/>
                </a:lnTo>
                <a:close/>
                <a:moveTo>
                  <a:pt x="129760" y="50843"/>
                </a:moveTo>
                <a:lnTo>
                  <a:pt x="129760" y="59103"/>
                </a:lnTo>
                <a:lnTo>
                  <a:pt x="121332" y="59103"/>
                </a:lnTo>
                <a:lnTo>
                  <a:pt x="121332" y="50843"/>
                </a:lnTo>
                <a:close/>
                <a:moveTo>
                  <a:pt x="138410" y="50843"/>
                </a:moveTo>
                <a:lnTo>
                  <a:pt x="138410" y="59103"/>
                </a:lnTo>
                <a:lnTo>
                  <a:pt x="129983" y="59103"/>
                </a:lnTo>
                <a:lnTo>
                  <a:pt x="129983" y="50843"/>
                </a:lnTo>
                <a:close/>
                <a:moveTo>
                  <a:pt x="147117" y="50843"/>
                </a:moveTo>
                <a:lnTo>
                  <a:pt x="147117" y="59103"/>
                </a:lnTo>
                <a:lnTo>
                  <a:pt x="138633" y="59103"/>
                </a:lnTo>
                <a:lnTo>
                  <a:pt x="138633" y="50843"/>
                </a:lnTo>
                <a:close/>
                <a:moveTo>
                  <a:pt x="155767" y="50843"/>
                </a:moveTo>
                <a:lnTo>
                  <a:pt x="155767" y="59103"/>
                </a:lnTo>
                <a:lnTo>
                  <a:pt x="147340" y="59103"/>
                </a:lnTo>
                <a:lnTo>
                  <a:pt x="147340" y="50843"/>
                </a:lnTo>
                <a:close/>
                <a:moveTo>
                  <a:pt x="164418" y="50843"/>
                </a:moveTo>
                <a:lnTo>
                  <a:pt x="164418" y="59103"/>
                </a:lnTo>
                <a:lnTo>
                  <a:pt x="155990" y="59103"/>
                </a:lnTo>
                <a:lnTo>
                  <a:pt x="155990" y="50843"/>
                </a:lnTo>
                <a:close/>
                <a:moveTo>
                  <a:pt x="173069" y="50843"/>
                </a:moveTo>
                <a:lnTo>
                  <a:pt x="173069" y="59103"/>
                </a:lnTo>
                <a:lnTo>
                  <a:pt x="164641" y="59103"/>
                </a:lnTo>
                <a:lnTo>
                  <a:pt x="164641" y="50843"/>
                </a:lnTo>
                <a:close/>
                <a:moveTo>
                  <a:pt x="181719" y="50843"/>
                </a:moveTo>
                <a:lnTo>
                  <a:pt x="181719" y="59103"/>
                </a:lnTo>
                <a:lnTo>
                  <a:pt x="173292" y="59103"/>
                </a:lnTo>
                <a:lnTo>
                  <a:pt x="173292" y="50843"/>
                </a:lnTo>
                <a:close/>
                <a:moveTo>
                  <a:pt x="190370" y="50843"/>
                </a:moveTo>
                <a:lnTo>
                  <a:pt x="190370" y="59103"/>
                </a:lnTo>
                <a:lnTo>
                  <a:pt x="181942" y="59103"/>
                </a:lnTo>
                <a:lnTo>
                  <a:pt x="181942" y="50843"/>
                </a:lnTo>
                <a:close/>
                <a:moveTo>
                  <a:pt x="199020" y="50843"/>
                </a:moveTo>
                <a:lnTo>
                  <a:pt x="199020" y="59103"/>
                </a:lnTo>
                <a:lnTo>
                  <a:pt x="190593" y="59103"/>
                </a:lnTo>
                <a:lnTo>
                  <a:pt x="190593" y="50843"/>
                </a:lnTo>
                <a:close/>
                <a:moveTo>
                  <a:pt x="207727" y="50843"/>
                </a:moveTo>
                <a:lnTo>
                  <a:pt x="207727" y="59103"/>
                </a:lnTo>
                <a:lnTo>
                  <a:pt x="199244" y="59103"/>
                </a:lnTo>
                <a:lnTo>
                  <a:pt x="199244" y="50843"/>
                </a:lnTo>
                <a:close/>
                <a:moveTo>
                  <a:pt x="216377" y="50843"/>
                </a:moveTo>
                <a:lnTo>
                  <a:pt x="216377" y="59103"/>
                </a:lnTo>
                <a:lnTo>
                  <a:pt x="207950" y="59103"/>
                </a:lnTo>
                <a:lnTo>
                  <a:pt x="207950" y="50843"/>
                </a:lnTo>
                <a:close/>
                <a:moveTo>
                  <a:pt x="225028" y="50843"/>
                </a:moveTo>
                <a:lnTo>
                  <a:pt x="225028" y="59103"/>
                </a:lnTo>
                <a:lnTo>
                  <a:pt x="216601" y="59103"/>
                </a:lnTo>
                <a:lnTo>
                  <a:pt x="216601" y="50843"/>
                </a:lnTo>
                <a:close/>
                <a:moveTo>
                  <a:pt x="233679" y="50843"/>
                </a:moveTo>
                <a:lnTo>
                  <a:pt x="233679" y="59103"/>
                </a:lnTo>
                <a:lnTo>
                  <a:pt x="225251" y="59103"/>
                </a:lnTo>
                <a:lnTo>
                  <a:pt x="225251" y="50843"/>
                </a:lnTo>
                <a:close/>
                <a:moveTo>
                  <a:pt x="242329" y="50843"/>
                </a:moveTo>
                <a:lnTo>
                  <a:pt x="242329" y="59103"/>
                </a:lnTo>
                <a:lnTo>
                  <a:pt x="233902" y="59103"/>
                </a:lnTo>
                <a:lnTo>
                  <a:pt x="233902" y="50843"/>
                </a:lnTo>
                <a:close/>
                <a:moveTo>
                  <a:pt x="250980" y="50843"/>
                </a:moveTo>
                <a:lnTo>
                  <a:pt x="250980" y="59103"/>
                </a:lnTo>
                <a:lnTo>
                  <a:pt x="242553" y="59103"/>
                </a:lnTo>
                <a:lnTo>
                  <a:pt x="242553" y="50843"/>
                </a:lnTo>
                <a:close/>
                <a:moveTo>
                  <a:pt x="259686" y="50843"/>
                </a:moveTo>
                <a:lnTo>
                  <a:pt x="259686" y="59103"/>
                </a:lnTo>
                <a:lnTo>
                  <a:pt x="251203" y="59103"/>
                </a:lnTo>
                <a:lnTo>
                  <a:pt x="251203" y="50843"/>
                </a:lnTo>
                <a:close/>
                <a:moveTo>
                  <a:pt x="268337" y="50843"/>
                </a:moveTo>
                <a:lnTo>
                  <a:pt x="268337" y="59103"/>
                </a:lnTo>
                <a:lnTo>
                  <a:pt x="259910" y="59103"/>
                </a:lnTo>
                <a:lnTo>
                  <a:pt x="259910" y="50843"/>
                </a:lnTo>
                <a:close/>
                <a:moveTo>
                  <a:pt x="276988" y="50843"/>
                </a:moveTo>
                <a:lnTo>
                  <a:pt x="276988" y="59103"/>
                </a:lnTo>
                <a:lnTo>
                  <a:pt x="268560" y="59103"/>
                </a:lnTo>
                <a:lnTo>
                  <a:pt x="268560" y="50843"/>
                </a:lnTo>
                <a:close/>
                <a:moveTo>
                  <a:pt x="17190" y="59326"/>
                </a:moveTo>
                <a:lnTo>
                  <a:pt x="17190" y="67586"/>
                </a:lnTo>
                <a:lnTo>
                  <a:pt x="8762" y="67586"/>
                </a:lnTo>
                <a:lnTo>
                  <a:pt x="8762" y="59326"/>
                </a:lnTo>
                <a:close/>
                <a:moveTo>
                  <a:pt x="25840" y="59326"/>
                </a:moveTo>
                <a:lnTo>
                  <a:pt x="25840" y="67586"/>
                </a:lnTo>
                <a:lnTo>
                  <a:pt x="17413" y="67586"/>
                </a:lnTo>
                <a:lnTo>
                  <a:pt x="17413" y="59326"/>
                </a:lnTo>
                <a:close/>
                <a:moveTo>
                  <a:pt x="34547" y="59326"/>
                </a:moveTo>
                <a:lnTo>
                  <a:pt x="34547" y="67586"/>
                </a:lnTo>
                <a:lnTo>
                  <a:pt x="26064" y="67586"/>
                </a:lnTo>
                <a:lnTo>
                  <a:pt x="26064" y="59326"/>
                </a:lnTo>
                <a:close/>
                <a:moveTo>
                  <a:pt x="43197" y="59326"/>
                </a:moveTo>
                <a:lnTo>
                  <a:pt x="43197" y="67586"/>
                </a:lnTo>
                <a:lnTo>
                  <a:pt x="34770" y="67586"/>
                </a:lnTo>
                <a:lnTo>
                  <a:pt x="34770" y="59326"/>
                </a:lnTo>
                <a:close/>
                <a:moveTo>
                  <a:pt x="51848" y="59326"/>
                </a:moveTo>
                <a:lnTo>
                  <a:pt x="51848" y="67586"/>
                </a:lnTo>
                <a:lnTo>
                  <a:pt x="43421" y="67586"/>
                </a:lnTo>
                <a:lnTo>
                  <a:pt x="43421" y="59326"/>
                </a:lnTo>
                <a:close/>
                <a:moveTo>
                  <a:pt x="60499" y="59326"/>
                </a:moveTo>
                <a:lnTo>
                  <a:pt x="60499" y="67586"/>
                </a:lnTo>
                <a:lnTo>
                  <a:pt x="52071" y="67586"/>
                </a:lnTo>
                <a:lnTo>
                  <a:pt x="52071" y="59326"/>
                </a:lnTo>
                <a:close/>
                <a:moveTo>
                  <a:pt x="69149" y="59326"/>
                </a:moveTo>
                <a:lnTo>
                  <a:pt x="69149" y="67586"/>
                </a:lnTo>
                <a:lnTo>
                  <a:pt x="60722" y="67586"/>
                </a:lnTo>
                <a:lnTo>
                  <a:pt x="60722" y="59326"/>
                </a:lnTo>
                <a:close/>
                <a:moveTo>
                  <a:pt x="77800" y="59326"/>
                </a:moveTo>
                <a:lnTo>
                  <a:pt x="77800" y="67586"/>
                </a:lnTo>
                <a:lnTo>
                  <a:pt x="69373" y="67586"/>
                </a:lnTo>
                <a:lnTo>
                  <a:pt x="69373" y="59326"/>
                </a:lnTo>
                <a:close/>
                <a:moveTo>
                  <a:pt x="86506" y="59326"/>
                </a:moveTo>
                <a:lnTo>
                  <a:pt x="86506" y="67586"/>
                </a:lnTo>
                <a:lnTo>
                  <a:pt x="78023" y="67586"/>
                </a:lnTo>
                <a:lnTo>
                  <a:pt x="78023" y="59326"/>
                </a:lnTo>
                <a:close/>
                <a:moveTo>
                  <a:pt x="95157" y="59326"/>
                </a:moveTo>
                <a:lnTo>
                  <a:pt x="95157" y="67586"/>
                </a:lnTo>
                <a:lnTo>
                  <a:pt x="86730" y="67586"/>
                </a:lnTo>
                <a:lnTo>
                  <a:pt x="86730" y="59326"/>
                </a:lnTo>
                <a:close/>
                <a:moveTo>
                  <a:pt x="103808" y="59326"/>
                </a:moveTo>
                <a:lnTo>
                  <a:pt x="103808" y="67586"/>
                </a:lnTo>
                <a:lnTo>
                  <a:pt x="95380" y="67586"/>
                </a:lnTo>
                <a:lnTo>
                  <a:pt x="95380" y="59326"/>
                </a:lnTo>
                <a:close/>
                <a:moveTo>
                  <a:pt x="112458" y="59326"/>
                </a:moveTo>
                <a:lnTo>
                  <a:pt x="112458" y="67586"/>
                </a:lnTo>
                <a:lnTo>
                  <a:pt x="104031" y="67586"/>
                </a:lnTo>
                <a:lnTo>
                  <a:pt x="104031" y="59326"/>
                </a:lnTo>
                <a:close/>
                <a:moveTo>
                  <a:pt x="121109" y="59326"/>
                </a:moveTo>
                <a:lnTo>
                  <a:pt x="121109" y="67586"/>
                </a:lnTo>
                <a:lnTo>
                  <a:pt x="112681" y="67586"/>
                </a:lnTo>
                <a:lnTo>
                  <a:pt x="112681" y="59326"/>
                </a:lnTo>
                <a:close/>
                <a:moveTo>
                  <a:pt x="129760" y="59326"/>
                </a:moveTo>
                <a:lnTo>
                  <a:pt x="129760" y="67586"/>
                </a:lnTo>
                <a:lnTo>
                  <a:pt x="121332" y="67586"/>
                </a:lnTo>
                <a:lnTo>
                  <a:pt x="121332" y="59326"/>
                </a:lnTo>
                <a:close/>
                <a:moveTo>
                  <a:pt x="138410" y="59326"/>
                </a:moveTo>
                <a:lnTo>
                  <a:pt x="138410" y="67586"/>
                </a:lnTo>
                <a:lnTo>
                  <a:pt x="129983" y="67586"/>
                </a:lnTo>
                <a:lnTo>
                  <a:pt x="129983" y="59326"/>
                </a:lnTo>
                <a:close/>
                <a:moveTo>
                  <a:pt x="147117" y="59326"/>
                </a:moveTo>
                <a:lnTo>
                  <a:pt x="147117" y="67586"/>
                </a:lnTo>
                <a:lnTo>
                  <a:pt x="138633" y="67586"/>
                </a:lnTo>
                <a:lnTo>
                  <a:pt x="138633" y="59326"/>
                </a:lnTo>
                <a:close/>
                <a:moveTo>
                  <a:pt x="155767" y="59326"/>
                </a:moveTo>
                <a:lnTo>
                  <a:pt x="155767" y="67586"/>
                </a:lnTo>
                <a:lnTo>
                  <a:pt x="147340" y="67586"/>
                </a:lnTo>
                <a:lnTo>
                  <a:pt x="147340" y="59326"/>
                </a:lnTo>
                <a:close/>
                <a:moveTo>
                  <a:pt x="164418" y="59326"/>
                </a:moveTo>
                <a:lnTo>
                  <a:pt x="164418" y="67586"/>
                </a:lnTo>
                <a:lnTo>
                  <a:pt x="155990" y="67586"/>
                </a:lnTo>
                <a:lnTo>
                  <a:pt x="155990" y="59326"/>
                </a:lnTo>
                <a:close/>
                <a:moveTo>
                  <a:pt x="173069" y="59326"/>
                </a:moveTo>
                <a:lnTo>
                  <a:pt x="173069" y="67586"/>
                </a:lnTo>
                <a:lnTo>
                  <a:pt x="164641" y="67586"/>
                </a:lnTo>
                <a:lnTo>
                  <a:pt x="164641" y="59326"/>
                </a:lnTo>
                <a:close/>
                <a:moveTo>
                  <a:pt x="181719" y="59326"/>
                </a:moveTo>
                <a:lnTo>
                  <a:pt x="181719" y="67586"/>
                </a:lnTo>
                <a:lnTo>
                  <a:pt x="173292" y="67586"/>
                </a:lnTo>
                <a:lnTo>
                  <a:pt x="173292" y="59326"/>
                </a:lnTo>
                <a:close/>
                <a:moveTo>
                  <a:pt x="190370" y="59326"/>
                </a:moveTo>
                <a:lnTo>
                  <a:pt x="190370" y="67586"/>
                </a:lnTo>
                <a:lnTo>
                  <a:pt x="181942" y="67586"/>
                </a:lnTo>
                <a:lnTo>
                  <a:pt x="181942" y="59326"/>
                </a:lnTo>
                <a:close/>
                <a:moveTo>
                  <a:pt x="199020" y="59326"/>
                </a:moveTo>
                <a:lnTo>
                  <a:pt x="199020" y="67586"/>
                </a:lnTo>
                <a:lnTo>
                  <a:pt x="190593" y="67586"/>
                </a:lnTo>
                <a:lnTo>
                  <a:pt x="190593" y="59326"/>
                </a:lnTo>
                <a:close/>
                <a:moveTo>
                  <a:pt x="207727" y="59326"/>
                </a:moveTo>
                <a:lnTo>
                  <a:pt x="207727" y="67586"/>
                </a:lnTo>
                <a:lnTo>
                  <a:pt x="199244" y="67586"/>
                </a:lnTo>
                <a:lnTo>
                  <a:pt x="199244" y="59326"/>
                </a:lnTo>
                <a:close/>
                <a:moveTo>
                  <a:pt x="216377" y="59326"/>
                </a:moveTo>
                <a:lnTo>
                  <a:pt x="216377" y="67586"/>
                </a:lnTo>
                <a:lnTo>
                  <a:pt x="207950" y="67586"/>
                </a:lnTo>
                <a:lnTo>
                  <a:pt x="207950" y="59326"/>
                </a:lnTo>
                <a:close/>
                <a:moveTo>
                  <a:pt x="225028" y="59326"/>
                </a:moveTo>
                <a:lnTo>
                  <a:pt x="225028" y="67586"/>
                </a:lnTo>
                <a:lnTo>
                  <a:pt x="216601" y="67586"/>
                </a:lnTo>
                <a:lnTo>
                  <a:pt x="216601" y="59326"/>
                </a:lnTo>
                <a:close/>
                <a:moveTo>
                  <a:pt x="233679" y="59326"/>
                </a:moveTo>
                <a:lnTo>
                  <a:pt x="233679" y="67586"/>
                </a:lnTo>
                <a:lnTo>
                  <a:pt x="225251" y="67586"/>
                </a:lnTo>
                <a:lnTo>
                  <a:pt x="225251" y="59326"/>
                </a:lnTo>
                <a:close/>
                <a:moveTo>
                  <a:pt x="242329" y="59326"/>
                </a:moveTo>
                <a:lnTo>
                  <a:pt x="242329" y="67586"/>
                </a:lnTo>
                <a:lnTo>
                  <a:pt x="233902" y="67586"/>
                </a:lnTo>
                <a:lnTo>
                  <a:pt x="233902" y="59326"/>
                </a:lnTo>
                <a:close/>
                <a:moveTo>
                  <a:pt x="250980" y="59326"/>
                </a:moveTo>
                <a:lnTo>
                  <a:pt x="250980" y="67586"/>
                </a:lnTo>
                <a:lnTo>
                  <a:pt x="242553" y="67586"/>
                </a:lnTo>
                <a:lnTo>
                  <a:pt x="242553" y="59326"/>
                </a:lnTo>
                <a:close/>
                <a:moveTo>
                  <a:pt x="259686" y="59326"/>
                </a:moveTo>
                <a:lnTo>
                  <a:pt x="259686" y="67586"/>
                </a:lnTo>
                <a:lnTo>
                  <a:pt x="251203" y="67586"/>
                </a:lnTo>
                <a:lnTo>
                  <a:pt x="251203" y="59326"/>
                </a:lnTo>
                <a:close/>
                <a:moveTo>
                  <a:pt x="268337" y="59326"/>
                </a:moveTo>
                <a:lnTo>
                  <a:pt x="268337" y="67586"/>
                </a:lnTo>
                <a:lnTo>
                  <a:pt x="259910" y="67586"/>
                </a:lnTo>
                <a:lnTo>
                  <a:pt x="259910" y="59326"/>
                </a:lnTo>
                <a:close/>
                <a:moveTo>
                  <a:pt x="276988" y="59326"/>
                </a:moveTo>
                <a:lnTo>
                  <a:pt x="276988" y="67586"/>
                </a:lnTo>
                <a:lnTo>
                  <a:pt x="268560" y="67586"/>
                </a:lnTo>
                <a:lnTo>
                  <a:pt x="268560" y="59326"/>
                </a:lnTo>
                <a:close/>
                <a:moveTo>
                  <a:pt x="17190" y="67810"/>
                </a:moveTo>
                <a:lnTo>
                  <a:pt x="17190" y="76014"/>
                </a:lnTo>
                <a:lnTo>
                  <a:pt x="8762" y="76014"/>
                </a:lnTo>
                <a:lnTo>
                  <a:pt x="8762" y="67810"/>
                </a:lnTo>
                <a:close/>
                <a:moveTo>
                  <a:pt x="25840" y="67810"/>
                </a:moveTo>
                <a:lnTo>
                  <a:pt x="25840" y="76014"/>
                </a:lnTo>
                <a:lnTo>
                  <a:pt x="17413" y="76014"/>
                </a:lnTo>
                <a:lnTo>
                  <a:pt x="17413" y="67810"/>
                </a:lnTo>
                <a:close/>
                <a:moveTo>
                  <a:pt x="34547" y="67810"/>
                </a:moveTo>
                <a:lnTo>
                  <a:pt x="34547" y="76014"/>
                </a:lnTo>
                <a:lnTo>
                  <a:pt x="26064" y="76014"/>
                </a:lnTo>
                <a:lnTo>
                  <a:pt x="26064" y="67810"/>
                </a:lnTo>
                <a:close/>
                <a:moveTo>
                  <a:pt x="43197" y="67810"/>
                </a:moveTo>
                <a:lnTo>
                  <a:pt x="43197" y="76014"/>
                </a:lnTo>
                <a:lnTo>
                  <a:pt x="34770" y="76014"/>
                </a:lnTo>
                <a:lnTo>
                  <a:pt x="34770" y="67810"/>
                </a:lnTo>
                <a:close/>
                <a:moveTo>
                  <a:pt x="51848" y="67810"/>
                </a:moveTo>
                <a:lnTo>
                  <a:pt x="51848" y="76014"/>
                </a:lnTo>
                <a:lnTo>
                  <a:pt x="43421" y="76014"/>
                </a:lnTo>
                <a:lnTo>
                  <a:pt x="43421" y="67810"/>
                </a:lnTo>
                <a:close/>
                <a:moveTo>
                  <a:pt x="60499" y="67810"/>
                </a:moveTo>
                <a:lnTo>
                  <a:pt x="60499" y="76014"/>
                </a:lnTo>
                <a:lnTo>
                  <a:pt x="52071" y="76014"/>
                </a:lnTo>
                <a:lnTo>
                  <a:pt x="52071" y="67810"/>
                </a:lnTo>
                <a:close/>
                <a:moveTo>
                  <a:pt x="69149" y="67810"/>
                </a:moveTo>
                <a:lnTo>
                  <a:pt x="69149" y="76014"/>
                </a:lnTo>
                <a:lnTo>
                  <a:pt x="60722" y="76014"/>
                </a:lnTo>
                <a:lnTo>
                  <a:pt x="60722" y="67810"/>
                </a:lnTo>
                <a:close/>
                <a:moveTo>
                  <a:pt x="77800" y="67810"/>
                </a:moveTo>
                <a:lnTo>
                  <a:pt x="77800" y="76014"/>
                </a:lnTo>
                <a:lnTo>
                  <a:pt x="69373" y="76014"/>
                </a:lnTo>
                <a:lnTo>
                  <a:pt x="69373" y="67810"/>
                </a:lnTo>
                <a:close/>
                <a:moveTo>
                  <a:pt x="86506" y="67810"/>
                </a:moveTo>
                <a:lnTo>
                  <a:pt x="86506" y="76014"/>
                </a:lnTo>
                <a:lnTo>
                  <a:pt x="78023" y="76014"/>
                </a:lnTo>
                <a:lnTo>
                  <a:pt x="78023" y="67810"/>
                </a:lnTo>
                <a:close/>
                <a:moveTo>
                  <a:pt x="95157" y="67810"/>
                </a:moveTo>
                <a:lnTo>
                  <a:pt x="95157" y="76014"/>
                </a:lnTo>
                <a:lnTo>
                  <a:pt x="86730" y="76014"/>
                </a:lnTo>
                <a:lnTo>
                  <a:pt x="86730" y="67810"/>
                </a:lnTo>
                <a:close/>
                <a:moveTo>
                  <a:pt x="103808" y="67810"/>
                </a:moveTo>
                <a:lnTo>
                  <a:pt x="103808" y="76014"/>
                </a:lnTo>
                <a:lnTo>
                  <a:pt x="95380" y="76014"/>
                </a:lnTo>
                <a:lnTo>
                  <a:pt x="95380" y="67810"/>
                </a:lnTo>
                <a:close/>
                <a:moveTo>
                  <a:pt x="112458" y="67810"/>
                </a:moveTo>
                <a:lnTo>
                  <a:pt x="112458" y="76014"/>
                </a:lnTo>
                <a:lnTo>
                  <a:pt x="104031" y="76014"/>
                </a:lnTo>
                <a:lnTo>
                  <a:pt x="104031" y="67810"/>
                </a:lnTo>
                <a:close/>
                <a:moveTo>
                  <a:pt x="121109" y="67810"/>
                </a:moveTo>
                <a:lnTo>
                  <a:pt x="121109" y="76014"/>
                </a:lnTo>
                <a:lnTo>
                  <a:pt x="112681" y="76014"/>
                </a:lnTo>
                <a:lnTo>
                  <a:pt x="112681" y="67810"/>
                </a:lnTo>
                <a:close/>
                <a:moveTo>
                  <a:pt x="129760" y="67810"/>
                </a:moveTo>
                <a:lnTo>
                  <a:pt x="129760" y="76014"/>
                </a:lnTo>
                <a:lnTo>
                  <a:pt x="121332" y="76014"/>
                </a:lnTo>
                <a:lnTo>
                  <a:pt x="121332" y="67810"/>
                </a:lnTo>
                <a:close/>
                <a:moveTo>
                  <a:pt x="138410" y="67810"/>
                </a:moveTo>
                <a:lnTo>
                  <a:pt x="138410" y="76014"/>
                </a:lnTo>
                <a:lnTo>
                  <a:pt x="129983" y="76014"/>
                </a:lnTo>
                <a:lnTo>
                  <a:pt x="129983" y="67810"/>
                </a:lnTo>
                <a:close/>
                <a:moveTo>
                  <a:pt x="147117" y="67810"/>
                </a:moveTo>
                <a:lnTo>
                  <a:pt x="147117" y="76014"/>
                </a:lnTo>
                <a:lnTo>
                  <a:pt x="138633" y="76014"/>
                </a:lnTo>
                <a:lnTo>
                  <a:pt x="138633" y="67810"/>
                </a:lnTo>
                <a:close/>
                <a:moveTo>
                  <a:pt x="155767" y="67810"/>
                </a:moveTo>
                <a:lnTo>
                  <a:pt x="155767" y="76014"/>
                </a:lnTo>
                <a:lnTo>
                  <a:pt x="147340" y="76014"/>
                </a:lnTo>
                <a:lnTo>
                  <a:pt x="147340" y="67810"/>
                </a:lnTo>
                <a:close/>
                <a:moveTo>
                  <a:pt x="164418" y="67810"/>
                </a:moveTo>
                <a:lnTo>
                  <a:pt x="164418" y="76014"/>
                </a:lnTo>
                <a:lnTo>
                  <a:pt x="155990" y="76014"/>
                </a:lnTo>
                <a:lnTo>
                  <a:pt x="155990" y="67810"/>
                </a:lnTo>
                <a:close/>
                <a:moveTo>
                  <a:pt x="173069" y="67810"/>
                </a:moveTo>
                <a:lnTo>
                  <a:pt x="173069" y="76014"/>
                </a:lnTo>
                <a:lnTo>
                  <a:pt x="164641" y="76014"/>
                </a:lnTo>
                <a:lnTo>
                  <a:pt x="164641" y="67810"/>
                </a:lnTo>
                <a:close/>
                <a:moveTo>
                  <a:pt x="181719" y="67810"/>
                </a:moveTo>
                <a:lnTo>
                  <a:pt x="181719" y="76014"/>
                </a:lnTo>
                <a:lnTo>
                  <a:pt x="173292" y="76014"/>
                </a:lnTo>
                <a:lnTo>
                  <a:pt x="173292" y="67810"/>
                </a:lnTo>
                <a:close/>
                <a:moveTo>
                  <a:pt x="190370" y="67810"/>
                </a:moveTo>
                <a:lnTo>
                  <a:pt x="190370" y="76014"/>
                </a:lnTo>
                <a:lnTo>
                  <a:pt x="181942" y="76014"/>
                </a:lnTo>
                <a:lnTo>
                  <a:pt x="181942" y="67810"/>
                </a:lnTo>
                <a:close/>
                <a:moveTo>
                  <a:pt x="199020" y="67810"/>
                </a:moveTo>
                <a:lnTo>
                  <a:pt x="199020" y="76014"/>
                </a:lnTo>
                <a:lnTo>
                  <a:pt x="190593" y="76014"/>
                </a:lnTo>
                <a:lnTo>
                  <a:pt x="190593" y="67810"/>
                </a:lnTo>
                <a:close/>
                <a:moveTo>
                  <a:pt x="207727" y="67810"/>
                </a:moveTo>
                <a:lnTo>
                  <a:pt x="207727" y="76014"/>
                </a:lnTo>
                <a:lnTo>
                  <a:pt x="199244" y="76014"/>
                </a:lnTo>
                <a:lnTo>
                  <a:pt x="199244" y="67810"/>
                </a:lnTo>
                <a:close/>
                <a:moveTo>
                  <a:pt x="216377" y="67810"/>
                </a:moveTo>
                <a:lnTo>
                  <a:pt x="216377" y="76014"/>
                </a:lnTo>
                <a:lnTo>
                  <a:pt x="207950" y="76014"/>
                </a:lnTo>
                <a:lnTo>
                  <a:pt x="207950" y="67810"/>
                </a:lnTo>
                <a:close/>
                <a:moveTo>
                  <a:pt x="225028" y="67810"/>
                </a:moveTo>
                <a:lnTo>
                  <a:pt x="225028" y="76014"/>
                </a:lnTo>
                <a:lnTo>
                  <a:pt x="216601" y="76014"/>
                </a:lnTo>
                <a:lnTo>
                  <a:pt x="216601" y="67810"/>
                </a:lnTo>
                <a:close/>
                <a:moveTo>
                  <a:pt x="233679" y="67810"/>
                </a:moveTo>
                <a:lnTo>
                  <a:pt x="233679" y="76014"/>
                </a:lnTo>
                <a:lnTo>
                  <a:pt x="225251" y="76014"/>
                </a:lnTo>
                <a:lnTo>
                  <a:pt x="225251" y="67810"/>
                </a:lnTo>
                <a:close/>
                <a:moveTo>
                  <a:pt x="242329" y="67810"/>
                </a:moveTo>
                <a:lnTo>
                  <a:pt x="242329" y="76014"/>
                </a:lnTo>
                <a:lnTo>
                  <a:pt x="233902" y="76014"/>
                </a:lnTo>
                <a:lnTo>
                  <a:pt x="233902" y="67810"/>
                </a:lnTo>
                <a:close/>
                <a:moveTo>
                  <a:pt x="250980" y="67810"/>
                </a:moveTo>
                <a:lnTo>
                  <a:pt x="250980" y="76014"/>
                </a:lnTo>
                <a:lnTo>
                  <a:pt x="242553" y="76014"/>
                </a:lnTo>
                <a:lnTo>
                  <a:pt x="242553" y="67810"/>
                </a:lnTo>
                <a:close/>
                <a:moveTo>
                  <a:pt x="259686" y="67810"/>
                </a:moveTo>
                <a:lnTo>
                  <a:pt x="259686" y="76014"/>
                </a:lnTo>
                <a:lnTo>
                  <a:pt x="251203" y="76014"/>
                </a:lnTo>
                <a:lnTo>
                  <a:pt x="251203" y="67810"/>
                </a:lnTo>
                <a:close/>
                <a:moveTo>
                  <a:pt x="268337" y="67810"/>
                </a:moveTo>
                <a:lnTo>
                  <a:pt x="268337" y="76014"/>
                </a:lnTo>
                <a:lnTo>
                  <a:pt x="259910" y="76014"/>
                </a:lnTo>
                <a:lnTo>
                  <a:pt x="259910" y="67810"/>
                </a:lnTo>
                <a:close/>
                <a:moveTo>
                  <a:pt x="276988" y="67810"/>
                </a:moveTo>
                <a:lnTo>
                  <a:pt x="276988" y="76014"/>
                </a:lnTo>
                <a:lnTo>
                  <a:pt x="268560" y="76014"/>
                </a:lnTo>
                <a:lnTo>
                  <a:pt x="268560" y="67810"/>
                </a:lnTo>
                <a:close/>
                <a:moveTo>
                  <a:pt x="17190" y="76237"/>
                </a:moveTo>
                <a:lnTo>
                  <a:pt x="17190" y="84497"/>
                </a:lnTo>
                <a:lnTo>
                  <a:pt x="8762" y="84497"/>
                </a:lnTo>
                <a:lnTo>
                  <a:pt x="8762" y="76237"/>
                </a:lnTo>
                <a:close/>
                <a:moveTo>
                  <a:pt x="25840" y="76237"/>
                </a:moveTo>
                <a:lnTo>
                  <a:pt x="25840" y="84497"/>
                </a:lnTo>
                <a:lnTo>
                  <a:pt x="17413" y="84497"/>
                </a:lnTo>
                <a:lnTo>
                  <a:pt x="17413" y="76237"/>
                </a:lnTo>
                <a:close/>
                <a:moveTo>
                  <a:pt x="34547" y="76237"/>
                </a:moveTo>
                <a:lnTo>
                  <a:pt x="34547" y="84497"/>
                </a:lnTo>
                <a:lnTo>
                  <a:pt x="26064" y="84497"/>
                </a:lnTo>
                <a:lnTo>
                  <a:pt x="26064" y="76237"/>
                </a:lnTo>
                <a:close/>
                <a:moveTo>
                  <a:pt x="43197" y="76237"/>
                </a:moveTo>
                <a:lnTo>
                  <a:pt x="43197" y="84497"/>
                </a:lnTo>
                <a:lnTo>
                  <a:pt x="34770" y="84497"/>
                </a:lnTo>
                <a:lnTo>
                  <a:pt x="34770" y="76237"/>
                </a:lnTo>
                <a:close/>
                <a:moveTo>
                  <a:pt x="51848" y="76237"/>
                </a:moveTo>
                <a:lnTo>
                  <a:pt x="51848" y="84497"/>
                </a:lnTo>
                <a:lnTo>
                  <a:pt x="43421" y="84497"/>
                </a:lnTo>
                <a:lnTo>
                  <a:pt x="43421" y="76237"/>
                </a:lnTo>
                <a:close/>
                <a:moveTo>
                  <a:pt x="60499" y="76237"/>
                </a:moveTo>
                <a:lnTo>
                  <a:pt x="60499" y="84497"/>
                </a:lnTo>
                <a:lnTo>
                  <a:pt x="52071" y="84497"/>
                </a:lnTo>
                <a:lnTo>
                  <a:pt x="52071" y="76237"/>
                </a:lnTo>
                <a:close/>
                <a:moveTo>
                  <a:pt x="69149" y="76237"/>
                </a:moveTo>
                <a:lnTo>
                  <a:pt x="69149" y="84497"/>
                </a:lnTo>
                <a:lnTo>
                  <a:pt x="60722" y="84497"/>
                </a:lnTo>
                <a:lnTo>
                  <a:pt x="60722" y="76237"/>
                </a:lnTo>
                <a:close/>
                <a:moveTo>
                  <a:pt x="77800" y="76237"/>
                </a:moveTo>
                <a:lnTo>
                  <a:pt x="77800" y="84497"/>
                </a:lnTo>
                <a:lnTo>
                  <a:pt x="69373" y="84497"/>
                </a:lnTo>
                <a:lnTo>
                  <a:pt x="69373" y="76237"/>
                </a:lnTo>
                <a:close/>
                <a:moveTo>
                  <a:pt x="86506" y="76237"/>
                </a:moveTo>
                <a:lnTo>
                  <a:pt x="86506" y="84497"/>
                </a:lnTo>
                <a:lnTo>
                  <a:pt x="78023" y="84497"/>
                </a:lnTo>
                <a:lnTo>
                  <a:pt x="78023" y="76237"/>
                </a:lnTo>
                <a:close/>
                <a:moveTo>
                  <a:pt x="95157" y="76237"/>
                </a:moveTo>
                <a:lnTo>
                  <a:pt x="95157" y="84497"/>
                </a:lnTo>
                <a:lnTo>
                  <a:pt x="86730" y="84497"/>
                </a:lnTo>
                <a:lnTo>
                  <a:pt x="86730" y="76237"/>
                </a:lnTo>
                <a:close/>
                <a:moveTo>
                  <a:pt x="103808" y="76237"/>
                </a:moveTo>
                <a:lnTo>
                  <a:pt x="103808" y="84497"/>
                </a:lnTo>
                <a:lnTo>
                  <a:pt x="95380" y="84497"/>
                </a:lnTo>
                <a:lnTo>
                  <a:pt x="95380" y="76237"/>
                </a:lnTo>
                <a:close/>
                <a:moveTo>
                  <a:pt x="112458" y="76237"/>
                </a:moveTo>
                <a:lnTo>
                  <a:pt x="112458" y="84497"/>
                </a:lnTo>
                <a:lnTo>
                  <a:pt x="104031" y="84497"/>
                </a:lnTo>
                <a:lnTo>
                  <a:pt x="104031" y="76237"/>
                </a:lnTo>
                <a:close/>
                <a:moveTo>
                  <a:pt x="121109" y="76237"/>
                </a:moveTo>
                <a:lnTo>
                  <a:pt x="121109" y="84497"/>
                </a:lnTo>
                <a:lnTo>
                  <a:pt x="112681" y="84497"/>
                </a:lnTo>
                <a:lnTo>
                  <a:pt x="112681" y="76237"/>
                </a:lnTo>
                <a:close/>
                <a:moveTo>
                  <a:pt x="129760" y="76237"/>
                </a:moveTo>
                <a:lnTo>
                  <a:pt x="129760" y="84497"/>
                </a:lnTo>
                <a:lnTo>
                  <a:pt x="121332" y="84497"/>
                </a:lnTo>
                <a:lnTo>
                  <a:pt x="121332" y="76237"/>
                </a:lnTo>
                <a:close/>
                <a:moveTo>
                  <a:pt x="138410" y="76237"/>
                </a:moveTo>
                <a:lnTo>
                  <a:pt x="138410" y="84497"/>
                </a:lnTo>
                <a:lnTo>
                  <a:pt x="129983" y="84497"/>
                </a:lnTo>
                <a:lnTo>
                  <a:pt x="129983" y="76237"/>
                </a:lnTo>
                <a:close/>
                <a:moveTo>
                  <a:pt x="147117" y="76237"/>
                </a:moveTo>
                <a:lnTo>
                  <a:pt x="147117" y="84497"/>
                </a:lnTo>
                <a:lnTo>
                  <a:pt x="138633" y="84497"/>
                </a:lnTo>
                <a:lnTo>
                  <a:pt x="138633" y="76237"/>
                </a:lnTo>
                <a:close/>
                <a:moveTo>
                  <a:pt x="155767" y="76237"/>
                </a:moveTo>
                <a:lnTo>
                  <a:pt x="155767" y="84497"/>
                </a:lnTo>
                <a:lnTo>
                  <a:pt x="147340" y="84497"/>
                </a:lnTo>
                <a:lnTo>
                  <a:pt x="147340" y="76237"/>
                </a:lnTo>
                <a:close/>
                <a:moveTo>
                  <a:pt x="164418" y="76237"/>
                </a:moveTo>
                <a:lnTo>
                  <a:pt x="164418" y="84497"/>
                </a:lnTo>
                <a:lnTo>
                  <a:pt x="155990" y="84497"/>
                </a:lnTo>
                <a:lnTo>
                  <a:pt x="155990" y="76237"/>
                </a:lnTo>
                <a:close/>
                <a:moveTo>
                  <a:pt x="173069" y="76237"/>
                </a:moveTo>
                <a:lnTo>
                  <a:pt x="173069" y="84497"/>
                </a:lnTo>
                <a:lnTo>
                  <a:pt x="164641" y="84497"/>
                </a:lnTo>
                <a:lnTo>
                  <a:pt x="164641" y="76237"/>
                </a:lnTo>
                <a:close/>
                <a:moveTo>
                  <a:pt x="181719" y="76237"/>
                </a:moveTo>
                <a:lnTo>
                  <a:pt x="181719" y="84497"/>
                </a:lnTo>
                <a:lnTo>
                  <a:pt x="173292" y="84497"/>
                </a:lnTo>
                <a:lnTo>
                  <a:pt x="173292" y="76237"/>
                </a:lnTo>
                <a:close/>
                <a:moveTo>
                  <a:pt x="190370" y="76237"/>
                </a:moveTo>
                <a:lnTo>
                  <a:pt x="190370" y="84497"/>
                </a:lnTo>
                <a:lnTo>
                  <a:pt x="181942" y="84497"/>
                </a:lnTo>
                <a:lnTo>
                  <a:pt x="181942" y="76237"/>
                </a:lnTo>
                <a:close/>
                <a:moveTo>
                  <a:pt x="199020" y="76237"/>
                </a:moveTo>
                <a:lnTo>
                  <a:pt x="199020" y="84497"/>
                </a:lnTo>
                <a:lnTo>
                  <a:pt x="190593" y="84497"/>
                </a:lnTo>
                <a:lnTo>
                  <a:pt x="190593" y="76237"/>
                </a:lnTo>
                <a:close/>
                <a:moveTo>
                  <a:pt x="207727" y="76237"/>
                </a:moveTo>
                <a:lnTo>
                  <a:pt x="207727" y="84497"/>
                </a:lnTo>
                <a:lnTo>
                  <a:pt x="199244" y="84497"/>
                </a:lnTo>
                <a:lnTo>
                  <a:pt x="199244" y="76237"/>
                </a:lnTo>
                <a:close/>
                <a:moveTo>
                  <a:pt x="216377" y="76237"/>
                </a:moveTo>
                <a:lnTo>
                  <a:pt x="216377" y="84497"/>
                </a:lnTo>
                <a:lnTo>
                  <a:pt x="207950" y="84497"/>
                </a:lnTo>
                <a:lnTo>
                  <a:pt x="207950" y="76237"/>
                </a:lnTo>
                <a:close/>
                <a:moveTo>
                  <a:pt x="225028" y="76237"/>
                </a:moveTo>
                <a:lnTo>
                  <a:pt x="225028" y="84497"/>
                </a:lnTo>
                <a:lnTo>
                  <a:pt x="216601" y="84497"/>
                </a:lnTo>
                <a:lnTo>
                  <a:pt x="216601" y="76237"/>
                </a:lnTo>
                <a:close/>
                <a:moveTo>
                  <a:pt x="233679" y="76237"/>
                </a:moveTo>
                <a:lnTo>
                  <a:pt x="233679" y="84497"/>
                </a:lnTo>
                <a:lnTo>
                  <a:pt x="225251" y="84497"/>
                </a:lnTo>
                <a:lnTo>
                  <a:pt x="225251" y="76237"/>
                </a:lnTo>
                <a:close/>
                <a:moveTo>
                  <a:pt x="242329" y="76237"/>
                </a:moveTo>
                <a:lnTo>
                  <a:pt x="242329" y="84497"/>
                </a:lnTo>
                <a:lnTo>
                  <a:pt x="233902" y="84497"/>
                </a:lnTo>
                <a:lnTo>
                  <a:pt x="233902" y="76237"/>
                </a:lnTo>
                <a:close/>
                <a:moveTo>
                  <a:pt x="250980" y="76237"/>
                </a:moveTo>
                <a:lnTo>
                  <a:pt x="250980" y="84497"/>
                </a:lnTo>
                <a:lnTo>
                  <a:pt x="242553" y="84497"/>
                </a:lnTo>
                <a:lnTo>
                  <a:pt x="242553" y="76237"/>
                </a:lnTo>
                <a:close/>
                <a:moveTo>
                  <a:pt x="259686" y="76237"/>
                </a:moveTo>
                <a:lnTo>
                  <a:pt x="259686" y="84497"/>
                </a:lnTo>
                <a:lnTo>
                  <a:pt x="251203" y="84497"/>
                </a:lnTo>
                <a:lnTo>
                  <a:pt x="251203" y="76237"/>
                </a:lnTo>
                <a:close/>
                <a:moveTo>
                  <a:pt x="268337" y="76237"/>
                </a:moveTo>
                <a:lnTo>
                  <a:pt x="268337" y="84497"/>
                </a:lnTo>
                <a:lnTo>
                  <a:pt x="259910" y="84497"/>
                </a:lnTo>
                <a:lnTo>
                  <a:pt x="259910" y="76237"/>
                </a:lnTo>
                <a:close/>
                <a:moveTo>
                  <a:pt x="276988" y="76237"/>
                </a:moveTo>
                <a:lnTo>
                  <a:pt x="276988" y="84497"/>
                </a:lnTo>
                <a:lnTo>
                  <a:pt x="268560" y="84497"/>
                </a:lnTo>
                <a:lnTo>
                  <a:pt x="268560" y="76237"/>
                </a:lnTo>
                <a:close/>
                <a:moveTo>
                  <a:pt x="17190" y="84720"/>
                </a:moveTo>
                <a:lnTo>
                  <a:pt x="17190" y="92924"/>
                </a:lnTo>
                <a:lnTo>
                  <a:pt x="8762" y="92924"/>
                </a:lnTo>
                <a:lnTo>
                  <a:pt x="8762" y="84720"/>
                </a:lnTo>
                <a:close/>
                <a:moveTo>
                  <a:pt x="25840" y="84720"/>
                </a:moveTo>
                <a:lnTo>
                  <a:pt x="25840" y="92924"/>
                </a:lnTo>
                <a:lnTo>
                  <a:pt x="17413" y="92924"/>
                </a:lnTo>
                <a:lnTo>
                  <a:pt x="17413" y="84720"/>
                </a:lnTo>
                <a:close/>
                <a:moveTo>
                  <a:pt x="34547" y="84720"/>
                </a:moveTo>
                <a:lnTo>
                  <a:pt x="34547" y="92924"/>
                </a:lnTo>
                <a:lnTo>
                  <a:pt x="26064" y="92924"/>
                </a:lnTo>
                <a:lnTo>
                  <a:pt x="26064" y="84720"/>
                </a:lnTo>
                <a:close/>
                <a:moveTo>
                  <a:pt x="43197" y="84720"/>
                </a:moveTo>
                <a:lnTo>
                  <a:pt x="43197" y="92924"/>
                </a:lnTo>
                <a:lnTo>
                  <a:pt x="34770" y="92924"/>
                </a:lnTo>
                <a:lnTo>
                  <a:pt x="34770" y="84720"/>
                </a:lnTo>
                <a:close/>
                <a:moveTo>
                  <a:pt x="51848" y="84720"/>
                </a:moveTo>
                <a:lnTo>
                  <a:pt x="51848" y="92924"/>
                </a:lnTo>
                <a:lnTo>
                  <a:pt x="43421" y="92924"/>
                </a:lnTo>
                <a:lnTo>
                  <a:pt x="43421" y="84720"/>
                </a:lnTo>
                <a:close/>
                <a:moveTo>
                  <a:pt x="60499" y="84720"/>
                </a:moveTo>
                <a:lnTo>
                  <a:pt x="60499" y="92924"/>
                </a:lnTo>
                <a:lnTo>
                  <a:pt x="52071" y="92924"/>
                </a:lnTo>
                <a:lnTo>
                  <a:pt x="52071" y="84720"/>
                </a:lnTo>
                <a:close/>
                <a:moveTo>
                  <a:pt x="69149" y="84720"/>
                </a:moveTo>
                <a:lnTo>
                  <a:pt x="69149" y="92924"/>
                </a:lnTo>
                <a:lnTo>
                  <a:pt x="60722" y="92924"/>
                </a:lnTo>
                <a:lnTo>
                  <a:pt x="60722" y="84720"/>
                </a:lnTo>
                <a:close/>
                <a:moveTo>
                  <a:pt x="77800" y="84720"/>
                </a:moveTo>
                <a:lnTo>
                  <a:pt x="77800" y="92924"/>
                </a:lnTo>
                <a:lnTo>
                  <a:pt x="69373" y="92924"/>
                </a:lnTo>
                <a:lnTo>
                  <a:pt x="69373" y="84720"/>
                </a:lnTo>
                <a:close/>
                <a:moveTo>
                  <a:pt x="86506" y="84720"/>
                </a:moveTo>
                <a:lnTo>
                  <a:pt x="86506" y="92924"/>
                </a:lnTo>
                <a:lnTo>
                  <a:pt x="78023" y="92924"/>
                </a:lnTo>
                <a:lnTo>
                  <a:pt x="78023" y="84720"/>
                </a:lnTo>
                <a:close/>
                <a:moveTo>
                  <a:pt x="95157" y="84720"/>
                </a:moveTo>
                <a:lnTo>
                  <a:pt x="95157" y="92924"/>
                </a:lnTo>
                <a:lnTo>
                  <a:pt x="86730" y="92924"/>
                </a:lnTo>
                <a:lnTo>
                  <a:pt x="86730" y="84720"/>
                </a:lnTo>
                <a:close/>
                <a:moveTo>
                  <a:pt x="103808" y="84720"/>
                </a:moveTo>
                <a:lnTo>
                  <a:pt x="103808" y="92924"/>
                </a:lnTo>
                <a:lnTo>
                  <a:pt x="95380" y="92924"/>
                </a:lnTo>
                <a:lnTo>
                  <a:pt x="95380" y="84720"/>
                </a:lnTo>
                <a:close/>
                <a:moveTo>
                  <a:pt x="112458" y="84720"/>
                </a:moveTo>
                <a:lnTo>
                  <a:pt x="112458" y="92924"/>
                </a:lnTo>
                <a:lnTo>
                  <a:pt x="104031" y="92924"/>
                </a:lnTo>
                <a:lnTo>
                  <a:pt x="104031" y="84720"/>
                </a:lnTo>
                <a:close/>
                <a:moveTo>
                  <a:pt x="121109" y="84720"/>
                </a:moveTo>
                <a:lnTo>
                  <a:pt x="121109" y="92924"/>
                </a:lnTo>
                <a:lnTo>
                  <a:pt x="112681" y="92924"/>
                </a:lnTo>
                <a:lnTo>
                  <a:pt x="112681" y="84720"/>
                </a:lnTo>
                <a:close/>
                <a:moveTo>
                  <a:pt x="129760" y="84720"/>
                </a:moveTo>
                <a:lnTo>
                  <a:pt x="129760" y="92924"/>
                </a:lnTo>
                <a:lnTo>
                  <a:pt x="121332" y="92924"/>
                </a:lnTo>
                <a:lnTo>
                  <a:pt x="121332" y="84720"/>
                </a:lnTo>
                <a:close/>
                <a:moveTo>
                  <a:pt x="138410" y="84720"/>
                </a:moveTo>
                <a:lnTo>
                  <a:pt x="138410" y="92924"/>
                </a:lnTo>
                <a:lnTo>
                  <a:pt x="129983" y="92924"/>
                </a:lnTo>
                <a:lnTo>
                  <a:pt x="129983" y="84720"/>
                </a:lnTo>
                <a:close/>
                <a:moveTo>
                  <a:pt x="147117" y="84720"/>
                </a:moveTo>
                <a:lnTo>
                  <a:pt x="147117" y="92924"/>
                </a:lnTo>
                <a:lnTo>
                  <a:pt x="138633" y="92924"/>
                </a:lnTo>
                <a:lnTo>
                  <a:pt x="138633" y="84720"/>
                </a:lnTo>
                <a:close/>
                <a:moveTo>
                  <a:pt x="155767" y="84720"/>
                </a:moveTo>
                <a:lnTo>
                  <a:pt x="155767" y="92924"/>
                </a:lnTo>
                <a:lnTo>
                  <a:pt x="147340" y="92924"/>
                </a:lnTo>
                <a:lnTo>
                  <a:pt x="147340" y="84720"/>
                </a:lnTo>
                <a:close/>
                <a:moveTo>
                  <a:pt x="164418" y="84720"/>
                </a:moveTo>
                <a:lnTo>
                  <a:pt x="164418" y="92924"/>
                </a:lnTo>
                <a:lnTo>
                  <a:pt x="155990" y="92924"/>
                </a:lnTo>
                <a:lnTo>
                  <a:pt x="155990" y="84720"/>
                </a:lnTo>
                <a:close/>
                <a:moveTo>
                  <a:pt x="173069" y="84720"/>
                </a:moveTo>
                <a:lnTo>
                  <a:pt x="173069" y="92924"/>
                </a:lnTo>
                <a:lnTo>
                  <a:pt x="164641" y="92924"/>
                </a:lnTo>
                <a:lnTo>
                  <a:pt x="164641" y="84720"/>
                </a:lnTo>
                <a:close/>
                <a:moveTo>
                  <a:pt x="181719" y="84720"/>
                </a:moveTo>
                <a:lnTo>
                  <a:pt x="181719" y="92924"/>
                </a:lnTo>
                <a:lnTo>
                  <a:pt x="173292" y="92924"/>
                </a:lnTo>
                <a:lnTo>
                  <a:pt x="173292" y="84720"/>
                </a:lnTo>
                <a:close/>
                <a:moveTo>
                  <a:pt x="190370" y="84720"/>
                </a:moveTo>
                <a:lnTo>
                  <a:pt x="190370" y="92924"/>
                </a:lnTo>
                <a:lnTo>
                  <a:pt x="181942" y="92924"/>
                </a:lnTo>
                <a:lnTo>
                  <a:pt x="181942" y="84720"/>
                </a:lnTo>
                <a:close/>
                <a:moveTo>
                  <a:pt x="199020" y="84720"/>
                </a:moveTo>
                <a:lnTo>
                  <a:pt x="199020" y="92924"/>
                </a:lnTo>
                <a:lnTo>
                  <a:pt x="190593" y="92924"/>
                </a:lnTo>
                <a:lnTo>
                  <a:pt x="190593" y="84720"/>
                </a:lnTo>
                <a:close/>
                <a:moveTo>
                  <a:pt x="207727" y="84720"/>
                </a:moveTo>
                <a:lnTo>
                  <a:pt x="207727" y="92924"/>
                </a:lnTo>
                <a:lnTo>
                  <a:pt x="199244" y="92924"/>
                </a:lnTo>
                <a:lnTo>
                  <a:pt x="199244" y="84720"/>
                </a:lnTo>
                <a:close/>
                <a:moveTo>
                  <a:pt x="216377" y="84720"/>
                </a:moveTo>
                <a:lnTo>
                  <a:pt x="216377" y="92924"/>
                </a:lnTo>
                <a:lnTo>
                  <a:pt x="207950" y="92924"/>
                </a:lnTo>
                <a:lnTo>
                  <a:pt x="207950" y="84720"/>
                </a:lnTo>
                <a:close/>
                <a:moveTo>
                  <a:pt x="225028" y="84720"/>
                </a:moveTo>
                <a:lnTo>
                  <a:pt x="225028" y="92924"/>
                </a:lnTo>
                <a:lnTo>
                  <a:pt x="216601" y="92924"/>
                </a:lnTo>
                <a:lnTo>
                  <a:pt x="216601" y="84720"/>
                </a:lnTo>
                <a:close/>
                <a:moveTo>
                  <a:pt x="233679" y="84720"/>
                </a:moveTo>
                <a:lnTo>
                  <a:pt x="233679" y="92924"/>
                </a:lnTo>
                <a:lnTo>
                  <a:pt x="225251" y="92924"/>
                </a:lnTo>
                <a:lnTo>
                  <a:pt x="225251" y="84720"/>
                </a:lnTo>
                <a:close/>
                <a:moveTo>
                  <a:pt x="242329" y="84720"/>
                </a:moveTo>
                <a:lnTo>
                  <a:pt x="242329" y="92924"/>
                </a:lnTo>
                <a:lnTo>
                  <a:pt x="233902" y="92924"/>
                </a:lnTo>
                <a:lnTo>
                  <a:pt x="233902" y="84720"/>
                </a:lnTo>
                <a:close/>
                <a:moveTo>
                  <a:pt x="250980" y="84720"/>
                </a:moveTo>
                <a:lnTo>
                  <a:pt x="250980" y="92924"/>
                </a:lnTo>
                <a:lnTo>
                  <a:pt x="242553" y="92924"/>
                </a:lnTo>
                <a:lnTo>
                  <a:pt x="242553" y="84720"/>
                </a:lnTo>
                <a:close/>
                <a:moveTo>
                  <a:pt x="259686" y="84720"/>
                </a:moveTo>
                <a:lnTo>
                  <a:pt x="259686" y="92924"/>
                </a:lnTo>
                <a:lnTo>
                  <a:pt x="251203" y="92924"/>
                </a:lnTo>
                <a:lnTo>
                  <a:pt x="251203" y="84720"/>
                </a:lnTo>
                <a:close/>
                <a:moveTo>
                  <a:pt x="268337" y="84720"/>
                </a:moveTo>
                <a:lnTo>
                  <a:pt x="268337" y="92924"/>
                </a:lnTo>
                <a:lnTo>
                  <a:pt x="259910" y="92924"/>
                </a:lnTo>
                <a:lnTo>
                  <a:pt x="259910" y="84720"/>
                </a:lnTo>
                <a:close/>
                <a:moveTo>
                  <a:pt x="276988" y="84720"/>
                </a:moveTo>
                <a:lnTo>
                  <a:pt x="276988" y="92924"/>
                </a:lnTo>
                <a:lnTo>
                  <a:pt x="268560" y="92924"/>
                </a:lnTo>
                <a:lnTo>
                  <a:pt x="268560" y="84720"/>
                </a:lnTo>
                <a:close/>
                <a:moveTo>
                  <a:pt x="17190" y="93148"/>
                </a:moveTo>
                <a:lnTo>
                  <a:pt x="17190" y="101408"/>
                </a:lnTo>
                <a:lnTo>
                  <a:pt x="8762" y="101408"/>
                </a:lnTo>
                <a:lnTo>
                  <a:pt x="8762" y="93148"/>
                </a:lnTo>
                <a:close/>
                <a:moveTo>
                  <a:pt x="25840" y="93148"/>
                </a:moveTo>
                <a:lnTo>
                  <a:pt x="25840" y="101408"/>
                </a:lnTo>
                <a:lnTo>
                  <a:pt x="17413" y="101408"/>
                </a:lnTo>
                <a:lnTo>
                  <a:pt x="17413" y="93148"/>
                </a:lnTo>
                <a:close/>
                <a:moveTo>
                  <a:pt x="34547" y="93148"/>
                </a:moveTo>
                <a:lnTo>
                  <a:pt x="34547" y="101408"/>
                </a:lnTo>
                <a:lnTo>
                  <a:pt x="26064" y="101408"/>
                </a:lnTo>
                <a:lnTo>
                  <a:pt x="26064" y="93148"/>
                </a:lnTo>
                <a:close/>
                <a:moveTo>
                  <a:pt x="43197" y="93148"/>
                </a:moveTo>
                <a:lnTo>
                  <a:pt x="43197" y="101408"/>
                </a:lnTo>
                <a:lnTo>
                  <a:pt x="34770" y="101408"/>
                </a:lnTo>
                <a:lnTo>
                  <a:pt x="34770" y="93148"/>
                </a:lnTo>
                <a:close/>
                <a:moveTo>
                  <a:pt x="51848" y="93148"/>
                </a:moveTo>
                <a:lnTo>
                  <a:pt x="51848" y="101408"/>
                </a:lnTo>
                <a:lnTo>
                  <a:pt x="43421" y="101408"/>
                </a:lnTo>
                <a:lnTo>
                  <a:pt x="43421" y="93148"/>
                </a:lnTo>
                <a:close/>
                <a:moveTo>
                  <a:pt x="60499" y="93148"/>
                </a:moveTo>
                <a:lnTo>
                  <a:pt x="60499" y="101408"/>
                </a:lnTo>
                <a:lnTo>
                  <a:pt x="52071" y="101408"/>
                </a:lnTo>
                <a:lnTo>
                  <a:pt x="52071" y="93148"/>
                </a:lnTo>
                <a:close/>
                <a:moveTo>
                  <a:pt x="69149" y="93148"/>
                </a:moveTo>
                <a:lnTo>
                  <a:pt x="69149" y="101408"/>
                </a:lnTo>
                <a:lnTo>
                  <a:pt x="60722" y="101408"/>
                </a:lnTo>
                <a:lnTo>
                  <a:pt x="60722" y="93148"/>
                </a:lnTo>
                <a:close/>
                <a:moveTo>
                  <a:pt x="77800" y="93148"/>
                </a:moveTo>
                <a:lnTo>
                  <a:pt x="77800" y="101408"/>
                </a:lnTo>
                <a:lnTo>
                  <a:pt x="69373" y="101408"/>
                </a:lnTo>
                <a:lnTo>
                  <a:pt x="69373" y="93148"/>
                </a:lnTo>
                <a:close/>
                <a:moveTo>
                  <a:pt x="86506" y="93148"/>
                </a:moveTo>
                <a:lnTo>
                  <a:pt x="86506" y="101408"/>
                </a:lnTo>
                <a:lnTo>
                  <a:pt x="78023" y="101408"/>
                </a:lnTo>
                <a:lnTo>
                  <a:pt x="78023" y="93148"/>
                </a:lnTo>
                <a:close/>
                <a:moveTo>
                  <a:pt x="95157" y="93148"/>
                </a:moveTo>
                <a:lnTo>
                  <a:pt x="95157" y="101408"/>
                </a:lnTo>
                <a:lnTo>
                  <a:pt x="86730" y="101408"/>
                </a:lnTo>
                <a:lnTo>
                  <a:pt x="86730" y="93148"/>
                </a:lnTo>
                <a:close/>
                <a:moveTo>
                  <a:pt x="103808" y="93148"/>
                </a:moveTo>
                <a:lnTo>
                  <a:pt x="103808" y="101408"/>
                </a:lnTo>
                <a:lnTo>
                  <a:pt x="95380" y="101408"/>
                </a:lnTo>
                <a:lnTo>
                  <a:pt x="95380" y="93148"/>
                </a:lnTo>
                <a:close/>
                <a:moveTo>
                  <a:pt x="112458" y="93148"/>
                </a:moveTo>
                <a:lnTo>
                  <a:pt x="112458" y="101408"/>
                </a:lnTo>
                <a:lnTo>
                  <a:pt x="104031" y="101408"/>
                </a:lnTo>
                <a:lnTo>
                  <a:pt x="104031" y="93148"/>
                </a:lnTo>
                <a:close/>
                <a:moveTo>
                  <a:pt x="121109" y="93148"/>
                </a:moveTo>
                <a:lnTo>
                  <a:pt x="121109" y="101408"/>
                </a:lnTo>
                <a:lnTo>
                  <a:pt x="112681" y="101408"/>
                </a:lnTo>
                <a:lnTo>
                  <a:pt x="112681" y="93148"/>
                </a:lnTo>
                <a:close/>
                <a:moveTo>
                  <a:pt x="129760" y="93148"/>
                </a:moveTo>
                <a:lnTo>
                  <a:pt x="129760" y="101408"/>
                </a:lnTo>
                <a:lnTo>
                  <a:pt x="121332" y="101408"/>
                </a:lnTo>
                <a:lnTo>
                  <a:pt x="121332" y="93148"/>
                </a:lnTo>
                <a:close/>
                <a:moveTo>
                  <a:pt x="138410" y="93148"/>
                </a:moveTo>
                <a:lnTo>
                  <a:pt x="138410" y="101408"/>
                </a:lnTo>
                <a:lnTo>
                  <a:pt x="129983" y="101408"/>
                </a:lnTo>
                <a:lnTo>
                  <a:pt x="129983" y="93148"/>
                </a:lnTo>
                <a:close/>
                <a:moveTo>
                  <a:pt x="147117" y="93148"/>
                </a:moveTo>
                <a:lnTo>
                  <a:pt x="147117" y="101408"/>
                </a:lnTo>
                <a:lnTo>
                  <a:pt x="138633" y="101408"/>
                </a:lnTo>
                <a:lnTo>
                  <a:pt x="138633" y="93148"/>
                </a:lnTo>
                <a:close/>
                <a:moveTo>
                  <a:pt x="155767" y="93148"/>
                </a:moveTo>
                <a:lnTo>
                  <a:pt x="155767" y="101408"/>
                </a:lnTo>
                <a:lnTo>
                  <a:pt x="147340" y="101408"/>
                </a:lnTo>
                <a:lnTo>
                  <a:pt x="147340" y="93148"/>
                </a:lnTo>
                <a:close/>
                <a:moveTo>
                  <a:pt x="164418" y="93148"/>
                </a:moveTo>
                <a:lnTo>
                  <a:pt x="164418" y="101408"/>
                </a:lnTo>
                <a:lnTo>
                  <a:pt x="155990" y="101408"/>
                </a:lnTo>
                <a:lnTo>
                  <a:pt x="155990" y="93148"/>
                </a:lnTo>
                <a:close/>
                <a:moveTo>
                  <a:pt x="173069" y="93148"/>
                </a:moveTo>
                <a:lnTo>
                  <a:pt x="173069" y="101408"/>
                </a:lnTo>
                <a:lnTo>
                  <a:pt x="164641" y="101408"/>
                </a:lnTo>
                <a:lnTo>
                  <a:pt x="164641" y="93148"/>
                </a:lnTo>
                <a:close/>
                <a:moveTo>
                  <a:pt x="181719" y="93148"/>
                </a:moveTo>
                <a:lnTo>
                  <a:pt x="181719" y="101408"/>
                </a:lnTo>
                <a:lnTo>
                  <a:pt x="173292" y="101408"/>
                </a:lnTo>
                <a:lnTo>
                  <a:pt x="173292" y="93148"/>
                </a:lnTo>
                <a:close/>
                <a:moveTo>
                  <a:pt x="190370" y="93148"/>
                </a:moveTo>
                <a:lnTo>
                  <a:pt x="190370" y="101408"/>
                </a:lnTo>
                <a:lnTo>
                  <a:pt x="181942" y="101408"/>
                </a:lnTo>
                <a:lnTo>
                  <a:pt x="181942" y="93148"/>
                </a:lnTo>
                <a:close/>
                <a:moveTo>
                  <a:pt x="199020" y="93148"/>
                </a:moveTo>
                <a:lnTo>
                  <a:pt x="199020" y="101408"/>
                </a:lnTo>
                <a:lnTo>
                  <a:pt x="190593" y="101408"/>
                </a:lnTo>
                <a:lnTo>
                  <a:pt x="190593" y="93148"/>
                </a:lnTo>
                <a:close/>
                <a:moveTo>
                  <a:pt x="207727" y="93148"/>
                </a:moveTo>
                <a:lnTo>
                  <a:pt x="207727" y="101408"/>
                </a:lnTo>
                <a:lnTo>
                  <a:pt x="199244" y="101408"/>
                </a:lnTo>
                <a:lnTo>
                  <a:pt x="199244" y="93148"/>
                </a:lnTo>
                <a:close/>
                <a:moveTo>
                  <a:pt x="216377" y="93148"/>
                </a:moveTo>
                <a:lnTo>
                  <a:pt x="216377" y="101408"/>
                </a:lnTo>
                <a:lnTo>
                  <a:pt x="207950" y="101408"/>
                </a:lnTo>
                <a:lnTo>
                  <a:pt x="207950" y="93148"/>
                </a:lnTo>
                <a:close/>
                <a:moveTo>
                  <a:pt x="225028" y="93148"/>
                </a:moveTo>
                <a:lnTo>
                  <a:pt x="225028" y="101408"/>
                </a:lnTo>
                <a:lnTo>
                  <a:pt x="216601" y="101408"/>
                </a:lnTo>
                <a:lnTo>
                  <a:pt x="216601" y="93148"/>
                </a:lnTo>
                <a:close/>
                <a:moveTo>
                  <a:pt x="233679" y="93148"/>
                </a:moveTo>
                <a:lnTo>
                  <a:pt x="233679" y="101408"/>
                </a:lnTo>
                <a:lnTo>
                  <a:pt x="225251" y="101408"/>
                </a:lnTo>
                <a:lnTo>
                  <a:pt x="225251" y="93148"/>
                </a:lnTo>
                <a:close/>
                <a:moveTo>
                  <a:pt x="242329" y="93148"/>
                </a:moveTo>
                <a:lnTo>
                  <a:pt x="242329" y="101408"/>
                </a:lnTo>
                <a:lnTo>
                  <a:pt x="233902" y="101408"/>
                </a:lnTo>
                <a:lnTo>
                  <a:pt x="233902" y="93148"/>
                </a:lnTo>
                <a:close/>
                <a:moveTo>
                  <a:pt x="250980" y="93148"/>
                </a:moveTo>
                <a:lnTo>
                  <a:pt x="250980" y="101408"/>
                </a:lnTo>
                <a:lnTo>
                  <a:pt x="242553" y="101408"/>
                </a:lnTo>
                <a:lnTo>
                  <a:pt x="242553" y="93148"/>
                </a:lnTo>
                <a:close/>
                <a:moveTo>
                  <a:pt x="259686" y="93148"/>
                </a:moveTo>
                <a:lnTo>
                  <a:pt x="259686" y="101408"/>
                </a:lnTo>
                <a:lnTo>
                  <a:pt x="251203" y="101408"/>
                </a:lnTo>
                <a:lnTo>
                  <a:pt x="251203" y="93148"/>
                </a:lnTo>
                <a:close/>
                <a:moveTo>
                  <a:pt x="268337" y="93148"/>
                </a:moveTo>
                <a:lnTo>
                  <a:pt x="268337" y="101408"/>
                </a:lnTo>
                <a:lnTo>
                  <a:pt x="259910" y="101408"/>
                </a:lnTo>
                <a:lnTo>
                  <a:pt x="259910" y="93148"/>
                </a:lnTo>
                <a:close/>
                <a:moveTo>
                  <a:pt x="276988" y="93148"/>
                </a:moveTo>
                <a:lnTo>
                  <a:pt x="276988" y="101408"/>
                </a:lnTo>
                <a:lnTo>
                  <a:pt x="268560" y="101408"/>
                </a:lnTo>
                <a:lnTo>
                  <a:pt x="268560" y="93148"/>
                </a:lnTo>
                <a:close/>
                <a:moveTo>
                  <a:pt x="17190" y="101631"/>
                </a:moveTo>
                <a:lnTo>
                  <a:pt x="17190" y="109891"/>
                </a:lnTo>
                <a:lnTo>
                  <a:pt x="8762" y="109891"/>
                </a:lnTo>
                <a:lnTo>
                  <a:pt x="8762" y="101631"/>
                </a:lnTo>
                <a:close/>
                <a:moveTo>
                  <a:pt x="25840" y="101631"/>
                </a:moveTo>
                <a:lnTo>
                  <a:pt x="25840" y="109891"/>
                </a:lnTo>
                <a:lnTo>
                  <a:pt x="17413" y="109891"/>
                </a:lnTo>
                <a:lnTo>
                  <a:pt x="17413" y="101631"/>
                </a:lnTo>
                <a:close/>
                <a:moveTo>
                  <a:pt x="34547" y="101631"/>
                </a:moveTo>
                <a:lnTo>
                  <a:pt x="34547" y="109891"/>
                </a:lnTo>
                <a:lnTo>
                  <a:pt x="26064" y="109891"/>
                </a:lnTo>
                <a:lnTo>
                  <a:pt x="26064" y="101631"/>
                </a:lnTo>
                <a:close/>
                <a:moveTo>
                  <a:pt x="43197" y="101631"/>
                </a:moveTo>
                <a:lnTo>
                  <a:pt x="43197" y="109891"/>
                </a:lnTo>
                <a:lnTo>
                  <a:pt x="34770" y="109891"/>
                </a:lnTo>
                <a:lnTo>
                  <a:pt x="34770" y="101631"/>
                </a:lnTo>
                <a:close/>
                <a:moveTo>
                  <a:pt x="51848" y="101631"/>
                </a:moveTo>
                <a:lnTo>
                  <a:pt x="51848" y="109891"/>
                </a:lnTo>
                <a:lnTo>
                  <a:pt x="43421" y="109891"/>
                </a:lnTo>
                <a:lnTo>
                  <a:pt x="43421" y="101631"/>
                </a:lnTo>
                <a:close/>
                <a:moveTo>
                  <a:pt x="60499" y="101631"/>
                </a:moveTo>
                <a:lnTo>
                  <a:pt x="60499" y="109891"/>
                </a:lnTo>
                <a:lnTo>
                  <a:pt x="52071" y="109891"/>
                </a:lnTo>
                <a:lnTo>
                  <a:pt x="52071" y="101631"/>
                </a:lnTo>
                <a:close/>
                <a:moveTo>
                  <a:pt x="69149" y="101631"/>
                </a:moveTo>
                <a:lnTo>
                  <a:pt x="69149" y="109891"/>
                </a:lnTo>
                <a:lnTo>
                  <a:pt x="60722" y="109891"/>
                </a:lnTo>
                <a:lnTo>
                  <a:pt x="60722" y="101631"/>
                </a:lnTo>
                <a:close/>
                <a:moveTo>
                  <a:pt x="77800" y="101631"/>
                </a:moveTo>
                <a:lnTo>
                  <a:pt x="77800" y="109891"/>
                </a:lnTo>
                <a:lnTo>
                  <a:pt x="69373" y="109891"/>
                </a:lnTo>
                <a:lnTo>
                  <a:pt x="69373" y="101631"/>
                </a:lnTo>
                <a:close/>
                <a:moveTo>
                  <a:pt x="86506" y="101631"/>
                </a:moveTo>
                <a:lnTo>
                  <a:pt x="86506" y="109891"/>
                </a:lnTo>
                <a:lnTo>
                  <a:pt x="78023" y="109891"/>
                </a:lnTo>
                <a:lnTo>
                  <a:pt x="78023" y="101631"/>
                </a:lnTo>
                <a:close/>
                <a:moveTo>
                  <a:pt x="95157" y="101631"/>
                </a:moveTo>
                <a:lnTo>
                  <a:pt x="95157" y="109891"/>
                </a:lnTo>
                <a:lnTo>
                  <a:pt x="86730" y="109891"/>
                </a:lnTo>
                <a:lnTo>
                  <a:pt x="86730" y="101631"/>
                </a:lnTo>
                <a:close/>
                <a:moveTo>
                  <a:pt x="103808" y="101631"/>
                </a:moveTo>
                <a:lnTo>
                  <a:pt x="103808" y="109891"/>
                </a:lnTo>
                <a:lnTo>
                  <a:pt x="95380" y="109891"/>
                </a:lnTo>
                <a:lnTo>
                  <a:pt x="95380" y="101631"/>
                </a:lnTo>
                <a:close/>
                <a:moveTo>
                  <a:pt x="112458" y="101631"/>
                </a:moveTo>
                <a:lnTo>
                  <a:pt x="112458" y="109891"/>
                </a:lnTo>
                <a:lnTo>
                  <a:pt x="104031" y="109891"/>
                </a:lnTo>
                <a:lnTo>
                  <a:pt x="104031" y="101631"/>
                </a:lnTo>
                <a:close/>
                <a:moveTo>
                  <a:pt x="121109" y="101631"/>
                </a:moveTo>
                <a:lnTo>
                  <a:pt x="121109" y="109891"/>
                </a:lnTo>
                <a:lnTo>
                  <a:pt x="112681" y="109891"/>
                </a:lnTo>
                <a:lnTo>
                  <a:pt x="112681" y="101631"/>
                </a:lnTo>
                <a:close/>
                <a:moveTo>
                  <a:pt x="129760" y="101631"/>
                </a:moveTo>
                <a:lnTo>
                  <a:pt x="129760" y="109891"/>
                </a:lnTo>
                <a:lnTo>
                  <a:pt x="121332" y="109891"/>
                </a:lnTo>
                <a:lnTo>
                  <a:pt x="121332" y="101631"/>
                </a:lnTo>
                <a:close/>
                <a:moveTo>
                  <a:pt x="138410" y="101631"/>
                </a:moveTo>
                <a:lnTo>
                  <a:pt x="138410" y="109891"/>
                </a:lnTo>
                <a:lnTo>
                  <a:pt x="129983" y="109891"/>
                </a:lnTo>
                <a:lnTo>
                  <a:pt x="129983" y="101631"/>
                </a:lnTo>
                <a:close/>
                <a:moveTo>
                  <a:pt x="147117" y="101631"/>
                </a:moveTo>
                <a:lnTo>
                  <a:pt x="147117" y="109891"/>
                </a:lnTo>
                <a:lnTo>
                  <a:pt x="138633" y="109891"/>
                </a:lnTo>
                <a:lnTo>
                  <a:pt x="138633" y="101631"/>
                </a:lnTo>
                <a:close/>
                <a:moveTo>
                  <a:pt x="155767" y="101631"/>
                </a:moveTo>
                <a:lnTo>
                  <a:pt x="155767" y="109891"/>
                </a:lnTo>
                <a:lnTo>
                  <a:pt x="147340" y="109891"/>
                </a:lnTo>
                <a:lnTo>
                  <a:pt x="147340" y="101631"/>
                </a:lnTo>
                <a:close/>
                <a:moveTo>
                  <a:pt x="164418" y="101631"/>
                </a:moveTo>
                <a:lnTo>
                  <a:pt x="164418" y="109891"/>
                </a:lnTo>
                <a:lnTo>
                  <a:pt x="155990" y="109891"/>
                </a:lnTo>
                <a:lnTo>
                  <a:pt x="155990" y="101631"/>
                </a:lnTo>
                <a:close/>
                <a:moveTo>
                  <a:pt x="173069" y="101631"/>
                </a:moveTo>
                <a:lnTo>
                  <a:pt x="173069" y="109891"/>
                </a:lnTo>
                <a:lnTo>
                  <a:pt x="164641" y="109891"/>
                </a:lnTo>
                <a:lnTo>
                  <a:pt x="164641" y="101631"/>
                </a:lnTo>
                <a:close/>
                <a:moveTo>
                  <a:pt x="181719" y="101631"/>
                </a:moveTo>
                <a:lnTo>
                  <a:pt x="181719" y="109891"/>
                </a:lnTo>
                <a:lnTo>
                  <a:pt x="173292" y="109891"/>
                </a:lnTo>
                <a:lnTo>
                  <a:pt x="173292" y="101631"/>
                </a:lnTo>
                <a:close/>
                <a:moveTo>
                  <a:pt x="190370" y="101631"/>
                </a:moveTo>
                <a:lnTo>
                  <a:pt x="190370" y="109891"/>
                </a:lnTo>
                <a:lnTo>
                  <a:pt x="181942" y="109891"/>
                </a:lnTo>
                <a:lnTo>
                  <a:pt x="181942" y="101631"/>
                </a:lnTo>
                <a:close/>
                <a:moveTo>
                  <a:pt x="199020" y="101631"/>
                </a:moveTo>
                <a:lnTo>
                  <a:pt x="199020" y="109891"/>
                </a:lnTo>
                <a:lnTo>
                  <a:pt x="190593" y="109891"/>
                </a:lnTo>
                <a:lnTo>
                  <a:pt x="190593" y="101631"/>
                </a:lnTo>
                <a:close/>
                <a:moveTo>
                  <a:pt x="207727" y="101631"/>
                </a:moveTo>
                <a:lnTo>
                  <a:pt x="207727" y="109891"/>
                </a:lnTo>
                <a:lnTo>
                  <a:pt x="199244" y="109891"/>
                </a:lnTo>
                <a:lnTo>
                  <a:pt x="199244" y="101631"/>
                </a:lnTo>
                <a:close/>
                <a:moveTo>
                  <a:pt x="216377" y="101631"/>
                </a:moveTo>
                <a:lnTo>
                  <a:pt x="216377" y="109891"/>
                </a:lnTo>
                <a:lnTo>
                  <a:pt x="207950" y="109891"/>
                </a:lnTo>
                <a:lnTo>
                  <a:pt x="207950" y="101631"/>
                </a:lnTo>
                <a:close/>
                <a:moveTo>
                  <a:pt x="225028" y="101631"/>
                </a:moveTo>
                <a:lnTo>
                  <a:pt x="225028" y="109891"/>
                </a:lnTo>
                <a:lnTo>
                  <a:pt x="216601" y="109891"/>
                </a:lnTo>
                <a:lnTo>
                  <a:pt x="216601" y="101631"/>
                </a:lnTo>
                <a:close/>
                <a:moveTo>
                  <a:pt x="233679" y="101631"/>
                </a:moveTo>
                <a:lnTo>
                  <a:pt x="233679" y="109891"/>
                </a:lnTo>
                <a:lnTo>
                  <a:pt x="225251" y="109891"/>
                </a:lnTo>
                <a:lnTo>
                  <a:pt x="225251" y="101631"/>
                </a:lnTo>
                <a:close/>
                <a:moveTo>
                  <a:pt x="242329" y="101631"/>
                </a:moveTo>
                <a:lnTo>
                  <a:pt x="242329" y="109891"/>
                </a:lnTo>
                <a:lnTo>
                  <a:pt x="233902" y="109891"/>
                </a:lnTo>
                <a:lnTo>
                  <a:pt x="233902" y="101631"/>
                </a:lnTo>
                <a:close/>
                <a:moveTo>
                  <a:pt x="250980" y="101631"/>
                </a:moveTo>
                <a:lnTo>
                  <a:pt x="250980" y="109891"/>
                </a:lnTo>
                <a:lnTo>
                  <a:pt x="242553" y="109891"/>
                </a:lnTo>
                <a:lnTo>
                  <a:pt x="242553" y="101631"/>
                </a:lnTo>
                <a:close/>
                <a:moveTo>
                  <a:pt x="259686" y="101631"/>
                </a:moveTo>
                <a:lnTo>
                  <a:pt x="259686" y="109891"/>
                </a:lnTo>
                <a:lnTo>
                  <a:pt x="251203" y="109891"/>
                </a:lnTo>
                <a:lnTo>
                  <a:pt x="251203" y="101631"/>
                </a:lnTo>
                <a:close/>
                <a:moveTo>
                  <a:pt x="268337" y="101631"/>
                </a:moveTo>
                <a:lnTo>
                  <a:pt x="268337" y="109891"/>
                </a:lnTo>
                <a:lnTo>
                  <a:pt x="259910" y="109891"/>
                </a:lnTo>
                <a:lnTo>
                  <a:pt x="259910" y="101631"/>
                </a:lnTo>
                <a:close/>
                <a:moveTo>
                  <a:pt x="276988" y="101631"/>
                </a:moveTo>
                <a:lnTo>
                  <a:pt x="276988" y="109891"/>
                </a:lnTo>
                <a:lnTo>
                  <a:pt x="268560" y="109891"/>
                </a:lnTo>
                <a:lnTo>
                  <a:pt x="268560" y="101631"/>
                </a:lnTo>
                <a:close/>
                <a:moveTo>
                  <a:pt x="17190" y="110114"/>
                </a:moveTo>
                <a:lnTo>
                  <a:pt x="17190" y="118318"/>
                </a:lnTo>
                <a:lnTo>
                  <a:pt x="8762" y="118318"/>
                </a:lnTo>
                <a:lnTo>
                  <a:pt x="8762" y="110114"/>
                </a:lnTo>
                <a:close/>
                <a:moveTo>
                  <a:pt x="25840" y="110114"/>
                </a:moveTo>
                <a:lnTo>
                  <a:pt x="25840" y="118318"/>
                </a:lnTo>
                <a:lnTo>
                  <a:pt x="17413" y="118318"/>
                </a:lnTo>
                <a:lnTo>
                  <a:pt x="17413" y="110114"/>
                </a:lnTo>
                <a:close/>
                <a:moveTo>
                  <a:pt x="34547" y="110114"/>
                </a:moveTo>
                <a:lnTo>
                  <a:pt x="34547" y="118318"/>
                </a:lnTo>
                <a:lnTo>
                  <a:pt x="26064" y="118318"/>
                </a:lnTo>
                <a:lnTo>
                  <a:pt x="26064" y="110114"/>
                </a:lnTo>
                <a:close/>
                <a:moveTo>
                  <a:pt x="43197" y="110114"/>
                </a:moveTo>
                <a:lnTo>
                  <a:pt x="43197" y="118318"/>
                </a:lnTo>
                <a:lnTo>
                  <a:pt x="34770" y="118318"/>
                </a:lnTo>
                <a:lnTo>
                  <a:pt x="34770" y="110114"/>
                </a:lnTo>
                <a:close/>
                <a:moveTo>
                  <a:pt x="51848" y="110114"/>
                </a:moveTo>
                <a:lnTo>
                  <a:pt x="51848" y="118318"/>
                </a:lnTo>
                <a:lnTo>
                  <a:pt x="43421" y="118318"/>
                </a:lnTo>
                <a:lnTo>
                  <a:pt x="43421" y="110114"/>
                </a:lnTo>
                <a:close/>
                <a:moveTo>
                  <a:pt x="60499" y="110114"/>
                </a:moveTo>
                <a:lnTo>
                  <a:pt x="60499" y="118318"/>
                </a:lnTo>
                <a:lnTo>
                  <a:pt x="52071" y="118318"/>
                </a:lnTo>
                <a:lnTo>
                  <a:pt x="52071" y="110114"/>
                </a:lnTo>
                <a:close/>
                <a:moveTo>
                  <a:pt x="69149" y="110114"/>
                </a:moveTo>
                <a:lnTo>
                  <a:pt x="69149" y="118318"/>
                </a:lnTo>
                <a:lnTo>
                  <a:pt x="60722" y="118318"/>
                </a:lnTo>
                <a:lnTo>
                  <a:pt x="60722" y="110114"/>
                </a:lnTo>
                <a:close/>
                <a:moveTo>
                  <a:pt x="77800" y="110114"/>
                </a:moveTo>
                <a:lnTo>
                  <a:pt x="77800" y="118318"/>
                </a:lnTo>
                <a:lnTo>
                  <a:pt x="69373" y="118318"/>
                </a:lnTo>
                <a:lnTo>
                  <a:pt x="69373" y="110114"/>
                </a:lnTo>
                <a:close/>
                <a:moveTo>
                  <a:pt x="86506" y="110114"/>
                </a:moveTo>
                <a:lnTo>
                  <a:pt x="86506" y="118318"/>
                </a:lnTo>
                <a:lnTo>
                  <a:pt x="78023" y="118318"/>
                </a:lnTo>
                <a:lnTo>
                  <a:pt x="78023" y="110114"/>
                </a:lnTo>
                <a:close/>
                <a:moveTo>
                  <a:pt x="95157" y="110114"/>
                </a:moveTo>
                <a:lnTo>
                  <a:pt x="95157" y="118318"/>
                </a:lnTo>
                <a:lnTo>
                  <a:pt x="86730" y="118318"/>
                </a:lnTo>
                <a:lnTo>
                  <a:pt x="86730" y="110114"/>
                </a:lnTo>
                <a:close/>
                <a:moveTo>
                  <a:pt x="103808" y="110114"/>
                </a:moveTo>
                <a:lnTo>
                  <a:pt x="103808" y="118318"/>
                </a:lnTo>
                <a:lnTo>
                  <a:pt x="95380" y="118318"/>
                </a:lnTo>
                <a:lnTo>
                  <a:pt x="95380" y="110114"/>
                </a:lnTo>
                <a:close/>
                <a:moveTo>
                  <a:pt x="112458" y="110114"/>
                </a:moveTo>
                <a:lnTo>
                  <a:pt x="112458" y="118318"/>
                </a:lnTo>
                <a:lnTo>
                  <a:pt x="104031" y="118318"/>
                </a:lnTo>
                <a:lnTo>
                  <a:pt x="104031" y="110114"/>
                </a:lnTo>
                <a:close/>
                <a:moveTo>
                  <a:pt x="121109" y="110114"/>
                </a:moveTo>
                <a:lnTo>
                  <a:pt x="121109" y="118318"/>
                </a:lnTo>
                <a:lnTo>
                  <a:pt x="112681" y="118318"/>
                </a:lnTo>
                <a:lnTo>
                  <a:pt x="112681" y="110114"/>
                </a:lnTo>
                <a:close/>
                <a:moveTo>
                  <a:pt x="129760" y="110114"/>
                </a:moveTo>
                <a:lnTo>
                  <a:pt x="129760" y="118318"/>
                </a:lnTo>
                <a:lnTo>
                  <a:pt x="121332" y="118318"/>
                </a:lnTo>
                <a:lnTo>
                  <a:pt x="121332" y="110114"/>
                </a:lnTo>
                <a:close/>
                <a:moveTo>
                  <a:pt x="138410" y="110114"/>
                </a:moveTo>
                <a:lnTo>
                  <a:pt x="138410" y="118318"/>
                </a:lnTo>
                <a:lnTo>
                  <a:pt x="129983" y="118318"/>
                </a:lnTo>
                <a:lnTo>
                  <a:pt x="129983" y="110114"/>
                </a:lnTo>
                <a:close/>
                <a:moveTo>
                  <a:pt x="147117" y="110114"/>
                </a:moveTo>
                <a:lnTo>
                  <a:pt x="147117" y="118318"/>
                </a:lnTo>
                <a:lnTo>
                  <a:pt x="138633" y="118318"/>
                </a:lnTo>
                <a:lnTo>
                  <a:pt x="138633" y="110114"/>
                </a:lnTo>
                <a:close/>
                <a:moveTo>
                  <a:pt x="155767" y="110114"/>
                </a:moveTo>
                <a:lnTo>
                  <a:pt x="155767" y="118318"/>
                </a:lnTo>
                <a:lnTo>
                  <a:pt x="147340" y="118318"/>
                </a:lnTo>
                <a:lnTo>
                  <a:pt x="147340" y="110114"/>
                </a:lnTo>
                <a:close/>
                <a:moveTo>
                  <a:pt x="164418" y="110114"/>
                </a:moveTo>
                <a:lnTo>
                  <a:pt x="164418" y="118318"/>
                </a:lnTo>
                <a:lnTo>
                  <a:pt x="155990" y="118318"/>
                </a:lnTo>
                <a:lnTo>
                  <a:pt x="155990" y="110114"/>
                </a:lnTo>
                <a:close/>
                <a:moveTo>
                  <a:pt x="173069" y="110114"/>
                </a:moveTo>
                <a:lnTo>
                  <a:pt x="173069" y="118318"/>
                </a:lnTo>
                <a:lnTo>
                  <a:pt x="164641" y="118318"/>
                </a:lnTo>
                <a:lnTo>
                  <a:pt x="164641" y="110114"/>
                </a:lnTo>
                <a:close/>
                <a:moveTo>
                  <a:pt x="181719" y="110114"/>
                </a:moveTo>
                <a:lnTo>
                  <a:pt x="181719" y="118318"/>
                </a:lnTo>
                <a:lnTo>
                  <a:pt x="173292" y="118318"/>
                </a:lnTo>
                <a:lnTo>
                  <a:pt x="173292" y="110114"/>
                </a:lnTo>
                <a:close/>
                <a:moveTo>
                  <a:pt x="190370" y="110114"/>
                </a:moveTo>
                <a:lnTo>
                  <a:pt x="190370" y="118318"/>
                </a:lnTo>
                <a:lnTo>
                  <a:pt x="181942" y="118318"/>
                </a:lnTo>
                <a:lnTo>
                  <a:pt x="181942" y="110114"/>
                </a:lnTo>
                <a:close/>
                <a:moveTo>
                  <a:pt x="199020" y="110114"/>
                </a:moveTo>
                <a:lnTo>
                  <a:pt x="199020" y="118318"/>
                </a:lnTo>
                <a:lnTo>
                  <a:pt x="190593" y="118318"/>
                </a:lnTo>
                <a:lnTo>
                  <a:pt x="190593" y="110114"/>
                </a:lnTo>
                <a:close/>
                <a:moveTo>
                  <a:pt x="207727" y="110114"/>
                </a:moveTo>
                <a:lnTo>
                  <a:pt x="207727" y="118318"/>
                </a:lnTo>
                <a:lnTo>
                  <a:pt x="199244" y="118318"/>
                </a:lnTo>
                <a:lnTo>
                  <a:pt x="199244" y="110114"/>
                </a:lnTo>
                <a:close/>
                <a:moveTo>
                  <a:pt x="216377" y="110114"/>
                </a:moveTo>
                <a:lnTo>
                  <a:pt x="216377" y="118318"/>
                </a:lnTo>
                <a:lnTo>
                  <a:pt x="207950" y="118318"/>
                </a:lnTo>
                <a:lnTo>
                  <a:pt x="207950" y="110114"/>
                </a:lnTo>
                <a:close/>
                <a:moveTo>
                  <a:pt x="225028" y="110114"/>
                </a:moveTo>
                <a:lnTo>
                  <a:pt x="225028" y="118318"/>
                </a:lnTo>
                <a:lnTo>
                  <a:pt x="216601" y="118318"/>
                </a:lnTo>
                <a:lnTo>
                  <a:pt x="216601" y="110114"/>
                </a:lnTo>
                <a:close/>
                <a:moveTo>
                  <a:pt x="233679" y="110114"/>
                </a:moveTo>
                <a:lnTo>
                  <a:pt x="233679" y="118318"/>
                </a:lnTo>
                <a:lnTo>
                  <a:pt x="225251" y="118318"/>
                </a:lnTo>
                <a:lnTo>
                  <a:pt x="225251" y="110114"/>
                </a:lnTo>
                <a:close/>
                <a:moveTo>
                  <a:pt x="242329" y="110114"/>
                </a:moveTo>
                <a:lnTo>
                  <a:pt x="242329" y="118318"/>
                </a:lnTo>
                <a:lnTo>
                  <a:pt x="233902" y="118318"/>
                </a:lnTo>
                <a:lnTo>
                  <a:pt x="233902" y="110114"/>
                </a:lnTo>
                <a:close/>
                <a:moveTo>
                  <a:pt x="250980" y="110114"/>
                </a:moveTo>
                <a:lnTo>
                  <a:pt x="250980" y="118318"/>
                </a:lnTo>
                <a:lnTo>
                  <a:pt x="242553" y="118318"/>
                </a:lnTo>
                <a:lnTo>
                  <a:pt x="242553" y="110114"/>
                </a:lnTo>
                <a:close/>
                <a:moveTo>
                  <a:pt x="259686" y="110114"/>
                </a:moveTo>
                <a:lnTo>
                  <a:pt x="259686" y="118318"/>
                </a:lnTo>
                <a:lnTo>
                  <a:pt x="251203" y="118318"/>
                </a:lnTo>
                <a:lnTo>
                  <a:pt x="251203" y="110114"/>
                </a:lnTo>
                <a:close/>
                <a:moveTo>
                  <a:pt x="268337" y="110114"/>
                </a:moveTo>
                <a:lnTo>
                  <a:pt x="268337" y="118318"/>
                </a:lnTo>
                <a:lnTo>
                  <a:pt x="259910" y="118318"/>
                </a:lnTo>
                <a:lnTo>
                  <a:pt x="259910" y="110114"/>
                </a:lnTo>
                <a:close/>
                <a:moveTo>
                  <a:pt x="276988" y="110114"/>
                </a:moveTo>
                <a:lnTo>
                  <a:pt x="276988" y="118318"/>
                </a:lnTo>
                <a:lnTo>
                  <a:pt x="268560" y="118318"/>
                </a:lnTo>
                <a:lnTo>
                  <a:pt x="268560" y="110114"/>
                </a:lnTo>
                <a:close/>
                <a:moveTo>
                  <a:pt x="17190" y="118541"/>
                </a:moveTo>
                <a:lnTo>
                  <a:pt x="17190" y="126801"/>
                </a:lnTo>
                <a:lnTo>
                  <a:pt x="8762" y="126801"/>
                </a:lnTo>
                <a:lnTo>
                  <a:pt x="8762" y="118541"/>
                </a:lnTo>
                <a:close/>
                <a:moveTo>
                  <a:pt x="25840" y="118541"/>
                </a:moveTo>
                <a:lnTo>
                  <a:pt x="25840" y="126801"/>
                </a:lnTo>
                <a:lnTo>
                  <a:pt x="17413" y="126801"/>
                </a:lnTo>
                <a:lnTo>
                  <a:pt x="17413" y="118541"/>
                </a:lnTo>
                <a:close/>
                <a:moveTo>
                  <a:pt x="34547" y="118541"/>
                </a:moveTo>
                <a:lnTo>
                  <a:pt x="34547" y="126801"/>
                </a:lnTo>
                <a:lnTo>
                  <a:pt x="26064" y="126801"/>
                </a:lnTo>
                <a:lnTo>
                  <a:pt x="26064" y="118541"/>
                </a:lnTo>
                <a:close/>
                <a:moveTo>
                  <a:pt x="43197" y="118541"/>
                </a:moveTo>
                <a:lnTo>
                  <a:pt x="43197" y="126801"/>
                </a:lnTo>
                <a:lnTo>
                  <a:pt x="34770" y="126801"/>
                </a:lnTo>
                <a:lnTo>
                  <a:pt x="34770" y="118541"/>
                </a:lnTo>
                <a:close/>
                <a:moveTo>
                  <a:pt x="51848" y="118541"/>
                </a:moveTo>
                <a:lnTo>
                  <a:pt x="51848" y="126801"/>
                </a:lnTo>
                <a:lnTo>
                  <a:pt x="43421" y="126801"/>
                </a:lnTo>
                <a:lnTo>
                  <a:pt x="43421" y="118541"/>
                </a:lnTo>
                <a:close/>
                <a:moveTo>
                  <a:pt x="60499" y="118541"/>
                </a:moveTo>
                <a:lnTo>
                  <a:pt x="60499" y="126801"/>
                </a:lnTo>
                <a:lnTo>
                  <a:pt x="52071" y="126801"/>
                </a:lnTo>
                <a:lnTo>
                  <a:pt x="52071" y="118541"/>
                </a:lnTo>
                <a:close/>
                <a:moveTo>
                  <a:pt x="69149" y="118541"/>
                </a:moveTo>
                <a:lnTo>
                  <a:pt x="69149" y="126801"/>
                </a:lnTo>
                <a:lnTo>
                  <a:pt x="60722" y="126801"/>
                </a:lnTo>
                <a:lnTo>
                  <a:pt x="60722" y="118541"/>
                </a:lnTo>
                <a:close/>
                <a:moveTo>
                  <a:pt x="77800" y="118541"/>
                </a:moveTo>
                <a:lnTo>
                  <a:pt x="77800" y="126801"/>
                </a:lnTo>
                <a:lnTo>
                  <a:pt x="69373" y="126801"/>
                </a:lnTo>
                <a:lnTo>
                  <a:pt x="69373" y="118541"/>
                </a:lnTo>
                <a:close/>
                <a:moveTo>
                  <a:pt x="86506" y="118541"/>
                </a:moveTo>
                <a:lnTo>
                  <a:pt x="86506" y="126801"/>
                </a:lnTo>
                <a:lnTo>
                  <a:pt x="78023" y="126801"/>
                </a:lnTo>
                <a:lnTo>
                  <a:pt x="78023" y="118541"/>
                </a:lnTo>
                <a:close/>
                <a:moveTo>
                  <a:pt x="95157" y="118541"/>
                </a:moveTo>
                <a:lnTo>
                  <a:pt x="95157" y="126801"/>
                </a:lnTo>
                <a:lnTo>
                  <a:pt x="86730" y="126801"/>
                </a:lnTo>
                <a:lnTo>
                  <a:pt x="86730" y="118541"/>
                </a:lnTo>
                <a:close/>
                <a:moveTo>
                  <a:pt x="103808" y="118541"/>
                </a:moveTo>
                <a:lnTo>
                  <a:pt x="103808" y="126801"/>
                </a:lnTo>
                <a:lnTo>
                  <a:pt x="95380" y="126801"/>
                </a:lnTo>
                <a:lnTo>
                  <a:pt x="95380" y="118541"/>
                </a:lnTo>
                <a:close/>
                <a:moveTo>
                  <a:pt x="112458" y="118541"/>
                </a:moveTo>
                <a:lnTo>
                  <a:pt x="112458" y="126801"/>
                </a:lnTo>
                <a:lnTo>
                  <a:pt x="104031" y="126801"/>
                </a:lnTo>
                <a:lnTo>
                  <a:pt x="104031" y="118541"/>
                </a:lnTo>
                <a:close/>
                <a:moveTo>
                  <a:pt x="121109" y="118541"/>
                </a:moveTo>
                <a:lnTo>
                  <a:pt x="121109" y="126801"/>
                </a:lnTo>
                <a:lnTo>
                  <a:pt x="112681" y="126801"/>
                </a:lnTo>
                <a:lnTo>
                  <a:pt x="112681" y="118541"/>
                </a:lnTo>
                <a:close/>
                <a:moveTo>
                  <a:pt x="129760" y="118541"/>
                </a:moveTo>
                <a:lnTo>
                  <a:pt x="129760" y="126801"/>
                </a:lnTo>
                <a:lnTo>
                  <a:pt x="121332" y="126801"/>
                </a:lnTo>
                <a:lnTo>
                  <a:pt x="121332" y="118541"/>
                </a:lnTo>
                <a:close/>
                <a:moveTo>
                  <a:pt x="138410" y="118541"/>
                </a:moveTo>
                <a:lnTo>
                  <a:pt x="138410" y="126801"/>
                </a:lnTo>
                <a:lnTo>
                  <a:pt x="129983" y="126801"/>
                </a:lnTo>
                <a:lnTo>
                  <a:pt x="129983" y="118541"/>
                </a:lnTo>
                <a:close/>
                <a:moveTo>
                  <a:pt x="147117" y="118541"/>
                </a:moveTo>
                <a:lnTo>
                  <a:pt x="147117" y="126801"/>
                </a:lnTo>
                <a:lnTo>
                  <a:pt x="138633" y="126801"/>
                </a:lnTo>
                <a:lnTo>
                  <a:pt x="138633" y="118541"/>
                </a:lnTo>
                <a:close/>
                <a:moveTo>
                  <a:pt x="155767" y="118541"/>
                </a:moveTo>
                <a:lnTo>
                  <a:pt x="155767" y="126801"/>
                </a:lnTo>
                <a:lnTo>
                  <a:pt x="147340" y="126801"/>
                </a:lnTo>
                <a:lnTo>
                  <a:pt x="147340" y="118541"/>
                </a:lnTo>
                <a:close/>
                <a:moveTo>
                  <a:pt x="164418" y="118541"/>
                </a:moveTo>
                <a:lnTo>
                  <a:pt x="164418" y="126801"/>
                </a:lnTo>
                <a:lnTo>
                  <a:pt x="155990" y="126801"/>
                </a:lnTo>
                <a:lnTo>
                  <a:pt x="155990" y="118541"/>
                </a:lnTo>
                <a:close/>
                <a:moveTo>
                  <a:pt x="173069" y="118541"/>
                </a:moveTo>
                <a:lnTo>
                  <a:pt x="173069" y="126801"/>
                </a:lnTo>
                <a:lnTo>
                  <a:pt x="164641" y="126801"/>
                </a:lnTo>
                <a:lnTo>
                  <a:pt x="164641" y="118541"/>
                </a:lnTo>
                <a:close/>
                <a:moveTo>
                  <a:pt x="181719" y="118541"/>
                </a:moveTo>
                <a:lnTo>
                  <a:pt x="181719" y="126801"/>
                </a:lnTo>
                <a:lnTo>
                  <a:pt x="173292" y="126801"/>
                </a:lnTo>
                <a:lnTo>
                  <a:pt x="173292" y="118541"/>
                </a:lnTo>
                <a:close/>
                <a:moveTo>
                  <a:pt x="190370" y="118541"/>
                </a:moveTo>
                <a:lnTo>
                  <a:pt x="190370" y="126801"/>
                </a:lnTo>
                <a:lnTo>
                  <a:pt x="181942" y="126801"/>
                </a:lnTo>
                <a:lnTo>
                  <a:pt x="181942" y="118541"/>
                </a:lnTo>
                <a:close/>
                <a:moveTo>
                  <a:pt x="199020" y="118541"/>
                </a:moveTo>
                <a:lnTo>
                  <a:pt x="199020" y="126801"/>
                </a:lnTo>
                <a:lnTo>
                  <a:pt x="190593" y="126801"/>
                </a:lnTo>
                <a:lnTo>
                  <a:pt x="190593" y="118541"/>
                </a:lnTo>
                <a:close/>
                <a:moveTo>
                  <a:pt x="207727" y="118541"/>
                </a:moveTo>
                <a:lnTo>
                  <a:pt x="207727" y="126801"/>
                </a:lnTo>
                <a:lnTo>
                  <a:pt x="199244" y="126801"/>
                </a:lnTo>
                <a:lnTo>
                  <a:pt x="199244" y="118541"/>
                </a:lnTo>
                <a:close/>
                <a:moveTo>
                  <a:pt x="216377" y="118541"/>
                </a:moveTo>
                <a:lnTo>
                  <a:pt x="216377" y="126801"/>
                </a:lnTo>
                <a:lnTo>
                  <a:pt x="207950" y="126801"/>
                </a:lnTo>
                <a:lnTo>
                  <a:pt x="207950" y="118541"/>
                </a:lnTo>
                <a:close/>
                <a:moveTo>
                  <a:pt x="225028" y="118541"/>
                </a:moveTo>
                <a:lnTo>
                  <a:pt x="225028" y="126801"/>
                </a:lnTo>
                <a:lnTo>
                  <a:pt x="216601" y="126801"/>
                </a:lnTo>
                <a:lnTo>
                  <a:pt x="216601" y="118541"/>
                </a:lnTo>
                <a:close/>
                <a:moveTo>
                  <a:pt x="233679" y="118541"/>
                </a:moveTo>
                <a:lnTo>
                  <a:pt x="233679" y="126801"/>
                </a:lnTo>
                <a:lnTo>
                  <a:pt x="225251" y="126801"/>
                </a:lnTo>
                <a:lnTo>
                  <a:pt x="225251" y="118541"/>
                </a:lnTo>
                <a:close/>
                <a:moveTo>
                  <a:pt x="242329" y="118541"/>
                </a:moveTo>
                <a:lnTo>
                  <a:pt x="242329" y="126801"/>
                </a:lnTo>
                <a:lnTo>
                  <a:pt x="233902" y="126801"/>
                </a:lnTo>
                <a:lnTo>
                  <a:pt x="233902" y="118541"/>
                </a:lnTo>
                <a:close/>
                <a:moveTo>
                  <a:pt x="250980" y="118541"/>
                </a:moveTo>
                <a:lnTo>
                  <a:pt x="250980" y="126801"/>
                </a:lnTo>
                <a:lnTo>
                  <a:pt x="242553" y="126801"/>
                </a:lnTo>
                <a:lnTo>
                  <a:pt x="242553" y="118541"/>
                </a:lnTo>
                <a:close/>
                <a:moveTo>
                  <a:pt x="259686" y="118541"/>
                </a:moveTo>
                <a:lnTo>
                  <a:pt x="259686" y="126801"/>
                </a:lnTo>
                <a:lnTo>
                  <a:pt x="251203" y="126801"/>
                </a:lnTo>
                <a:lnTo>
                  <a:pt x="251203" y="118541"/>
                </a:lnTo>
                <a:close/>
                <a:moveTo>
                  <a:pt x="268337" y="118541"/>
                </a:moveTo>
                <a:lnTo>
                  <a:pt x="268337" y="126801"/>
                </a:lnTo>
                <a:lnTo>
                  <a:pt x="259910" y="126801"/>
                </a:lnTo>
                <a:lnTo>
                  <a:pt x="259910" y="118541"/>
                </a:lnTo>
                <a:close/>
                <a:moveTo>
                  <a:pt x="276988" y="118541"/>
                </a:moveTo>
                <a:lnTo>
                  <a:pt x="276988" y="126801"/>
                </a:lnTo>
                <a:lnTo>
                  <a:pt x="268560" y="126801"/>
                </a:lnTo>
                <a:lnTo>
                  <a:pt x="268560" y="118541"/>
                </a:lnTo>
                <a:close/>
                <a:moveTo>
                  <a:pt x="17190" y="127025"/>
                </a:moveTo>
                <a:lnTo>
                  <a:pt x="17190" y="135229"/>
                </a:lnTo>
                <a:lnTo>
                  <a:pt x="8762" y="135229"/>
                </a:lnTo>
                <a:lnTo>
                  <a:pt x="8762" y="127025"/>
                </a:lnTo>
                <a:close/>
                <a:moveTo>
                  <a:pt x="25840" y="127025"/>
                </a:moveTo>
                <a:lnTo>
                  <a:pt x="25840" y="135229"/>
                </a:lnTo>
                <a:lnTo>
                  <a:pt x="17413" y="135229"/>
                </a:lnTo>
                <a:lnTo>
                  <a:pt x="17413" y="127025"/>
                </a:lnTo>
                <a:close/>
                <a:moveTo>
                  <a:pt x="34547" y="127025"/>
                </a:moveTo>
                <a:lnTo>
                  <a:pt x="34547" y="135229"/>
                </a:lnTo>
                <a:lnTo>
                  <a:pt x="26064" y="135229"/>
                </a:lnTo>
                <a:lnTo>
                  <a:pt x="26064" y="127025"/>
                </a:lnTo>
                <a:close/>
                <a:moveTo>
                  <a:pt x="43197" y="127025"/>
                </a:moveTo>
                <a:lnTo>
                  <a:pt x="43197" y="135229"/>
                </a:lnTo>
                <a:lnTo>
                  <a:pt x="34770" y="135229"/>
                </a:lnTo>
                <a:lnTo>
                  <a:pt x="34770" y="127025"/>
                </a:lnTo>
                <a:close/>
                <a:moveTo>
                  <a:pt x="51848" y="127025"/>
                </a:moveTo>
                <a:lnTo>
                  <a:pt x="51848" y="135229"/>
                </a:lnTo>
                <a:lnTo>
                  <a:pt x="43421" y="135229"/>
                </a:lnTo>
                <a:lnTo>
                  <a:pt x="43421" y="127025"/>
                </a:lnTo>
                <a:close/>
                <a:moveTo>
                  <a:pt x="60499" y="127025"/>
                </a:moveTo>
                <a:lnTo>
                  <a:pt x="60499" y="135229"/>
                </a:lnTo>
                <a:lnTo>
                  <a:pt x="52071" y="135229"/>
                </a:lnTo>
                <a:lnTo>
                  <a:pt x="52071" y="127025"/>
                </a:lnTo>
                <a:close/>
                <a:moveTo>
                  <a:pt x="69149" y="127025"/>
                </a:moveTo>
                <a:lnTo>
                  <a:pt x="69149" y="135229"/>
                </a:lnTo>
                <a:lnTo>
                  <a:pt x="60722" y="135229"/>
                </a:lnTo>
                <a:lnTo>
                  <a:pt x="60722" y="127025"/>
                </a:lnTo>
                <a:close/>
                <a:moveTo>
                  <a:pt x="77800" y="127025"/>
                </a:moveTo>
                <a:lnTo>
                  <a:pt x="77800" y="135229"/>
                </a:lnTo>
                <a:lnTo>
                  <a:pt x="69373" y="135229"/>
                </a:lnTo>
                <a:lnTo>
                  <a:pt x="69373" y="127025"/>
                </a:lnTo>
                <a:close/>
                <a:moveTo>
                  <a:pt x="86506" y="127025"/>
                </a:moveTo>
                <a:lnTo>
                  <a:pt x="86506" y="135229"/>
                </a:lnTo>
                <a:lnTo>
                  <a:pt x="78023" y="135229"/>
                </a:lnTo>
                <a:lnTo>
                  <a:pt x="78023" y="127025"/>
                </a:lnTo>
                <a:close/>
                <a:moveTo>
                  <a:pt x="95157" y="127025"/>
                </a:moveTo>
                <a:lnTo>
                  <a:pt x="95157" y="135229"/>
                </a:lnTo>
                <a:lnTo>
                  <a:pt x="86730" y="135229"/>
                </a:lnTo>
                <a:lnTo>
                  <a:pt x="86730" y="127025"/>
                </a:lnTo>
                <a:close/>
                <a:moveTo>
                  <a:pt x="103808" y="127025"/>
                </a:moveTo>
                <a:lnTo>
                  <a:pt x="103808" y="135229"/>
                </a:lnTo>
                <a:lnTo>
                  <a:pt x="95380" y="135229"/>
                </a:lnTo>
                <a:lnTo>
                  <a:pt x="95380" y="127025"/>
                </a:lnTo>
                <a:close/>
                <a:moveTo>
                  <a:pt x="112458" y="127025"/>
                </a:moveTo>
                <a:lnTo>
                  <a:pt x="112458" y="135229"/>
                </a:lnTo>
                <a:lnTo>
                  <a:pt x="104031" y="135229"/>
                </a:lnTo>
                <a:lnTo>
                  <a:pt x="104031" y="127025"/>
                </a:lnTo>
                <a:close/>
                <a:moveTo>
                  <a:pt x="121109" y="127025"/>
                </a:moveTo>
                <a:lnTo>
                  <a:pt x="121109" y="135229"/>
                </a:lnTo>
                <a:lnTo>
                  <a:pt x="112681" y="135229"/>
                </a:lnTo>
                <a:lnTo>
                  <a:pt x="112681" y="127025"/>
                </a:lnTo>
                <a:close/>
                <a:moveTo>
                  <a:pt x="129760" y="127025"/>
                </a:moveTo>
                <a:lnTo>
                  <a:pt x="129760" y="135229"/>
                </a:lnTo>
                <a:lnTo>
                  <a:pt x="121332" y="135229"/>
                </a:lnTo>
                <a:lnTo>
                  <a:pt x="121332" y="127025"/>
                </a:lnTo>
                <a:close/>
                <a:moveTo>
                  <a:pt x="138410" y="127025"/>
                </a:moveTo>
                <a:lnTo>
                  <a:pt x="138410" y="135229"/>
                </a:lnTo>
                <a:lnTo>
                  <a:pt x="129983" y="135229"/>
                </a:lnTo>
                <a:lnTo>
                  <a:pt x="129983" y="127025"/>
                </a:lnTo>
                <a:close/>
                <a:moveTo>
                  <a:pt x="147117" y="127025"/>
                </a:moveTo>
                <a:lnTo>
                  <a:pt x="147117" y="135229"/>
                </a:lnTo>
                <a:lnTo>
                  <a:pt x="138633" y="135229"/>
                </a:lnTo>
                <a:lnTo>
                  <a:pt x="138633" y="127025"/>
                </a:lnTo>
                <a:close/>
                <a:moveTo>
                  <a:pt x="155767" y="127025"/>
                </a:moveTo>
                <a:lnTo>
                  <a:pt x="155767" y="135229"/>
                </a:lnTo>
                <a:lnTo>
                  <a:pt x="147340" y="135229"/>
                </a:lnTo>
                <a:lnTo>
                  <a:pt x="147340" y="127025"/>
                </a:lnTo>
                <a:close/>
                <a:moveTo>
                  <a:pt x="164418" y="127025"/>
                </a:moveTo>
                <a:lnTo>
                  <a:pt x="164418" y="135229"/>
                </a:lnTo>
                <a:lnTo>
                  <a:pt x="155990" y="135229"/>
                </a:lnTo>
                <a:lnTo>
                  <a:pt x="155990" y="127025"/>
                </a:lnTo>
                <a:close/>
                <a:moveTo>
                  <a:pt x="173069" y="127025"/>
                </a:moveTo>
                <a:lnTo>
                  <a:pt x="173069" y="135229"/>
                </a:lnTo>
                <a:lnTo>
                  <a:pt x="164641" y="135229"/>
                </a:lnTo>
                <a:lnTo>
                  <a:pt x="164641" y="127025"/>
                </a:lnTo>
                <a:close/>
                <a:moveTo>
                  <a:pt x="181719" y="127025"/>
                </a:moveTo>
                <a:lnTo>
                  <a:pt x="181719" y="135229"/>
                </a:lnTo>
                <a:lnTo>
                  <a:pt x="173292" y="135229"/>
                </a:lnTo>
                <a:lnTo>
                  <a:pt x="173292" y="127025"/>
                </a:lnTo>
                <a:close/>
                <a:moveTo>
                  <a:pt x="190370" y="127025"/>
                </a:moveTo>
                <a:lnTo>
                  <a:pt x="190370" y="135229"/>
                </a:lnTo>
                <a:lnTo>
                  <a:pt x="181942" y="135229"/>
                </a:lnTo>
                <a:lnTo>
                  <a:pt x="181942" y="127025"/>
                </a:lnTo>
                <a:close/>
                <a:moveTo>
                  <a:pt x="199020" y="127025"/>
                </a:moveTo>
                <a:lnTo>
                  <a:pt x="199020" y="135229"/>
                </a:lnTo>
                <a:lnTo>
                  <a:pt x="190593" y="135229"/>
                </a:lnTo>
                <a:lnTo>
                  <a:pt x="190593" y="127025"/>
                </a:lnTo>
                <a:close/>
                <a:moveTo>
                  <a:pt x="207727" y="127025"/>
                </a:moveTo>
                <a:lnTo>
                  <a:pt x="207727" y="135229"/>
                </a:lnTo>
                <a:lnTo>
                  <a:pt x="199244" y="135229"/>
                </a:lnTo>
                <a:lnTo>
                  <a:pt x="199244" y="127025"/>
                </a:lnTo>
                <a:close/>
                <a:moveTo>
                  <a:pt x="216377" y="127025"/>
                </a:moveTo>
                <a:lnTo>
                  <a:pt x="216377" y="135229"/>
                </a:lnTo>
                <a:lnTo>
                  <a:pt x="207950" y="135229"/>
                </a:lnTo>
                <a:lnTo>
                  <a:pt x="207950" y="127025"/>
                </a:lnTo>
                <a:close/>
                <a:moveTo>
                  <a:pt x="225028" y="127025"/>
                </a:moveTo>
                <a:lnTo>
                  <a:pt x="225028" y="135229"/>
                </a:lnTo>
                <a:lnTo>
                  <a:pt x="216601" y="135229"/>
                </a:lnTo>
                <a:lnTo>
                  <a:pt x="216601" y="127025"/>
                </a:lnTo>
                <a:close/>
                <a:moveTo>
                  <a:pt x="233679" y="127025"/>
                </a:moveTo>
                <a:lnTo>
                  <a:pt x="233679" y="135229"/>
                </a:lnTo>
                <a:lnTo>
                  <a:pt x="225251" y="135229"/>
                </a:lnTo>
                <a:lnTo>
                  <a:pt x="225251" y="127025"/>
                </a:lnTo>
                <a:close/>
                <a:moveTo>
                  <a:pt x="242329" y="127025"/>
                </a:moveTo>
                <a:lnTo>
                  <a:pt x="242329" y="135229"/>
                </a:lnTo>
                <a:lnTo>
                  <a:pt x="233902" y="135229"/>
                </a:lnTo>
                <a:lnTo>
                  <a:pt x="233902" y="127025"/>
                </a:lnTo>
                <a:close/>
                <a:moveTo>
                  <a:pt x="250980" y="127025"/>
                </a:moveTo>
                <a:lnTo>
                  <a:pt x="250980" y="135229"/>
                </a:lnTo>
                <a:lnTo>
                  <a:pt x="242553" y="135229"/>
                </a:lnTo>
                <a:lnTo>
                  <a:pt x="242553" y="127025"/>
                </a:lnTo>
                <a:close/>
                <a:moveTo>
                  <a:pt x="259686" y="127025"/>
                </a:moveTo>
                <a:lnTo>
                  <a:pt x="259686" y="135229"/>
                </a:lnTo>
                <a:lnTo>
                  <a:pt x="251203" y="135229"/>
                </a:lnTo>
                <a:lnTo>
                  <a:pt x="251203" y="127025"/>
                </a:lnTo>
                <a:close/>
                <a:moveTo>
                  <a:pt x="268337" y="127025"/>
                </a:moveTo>
                <a:lnTo>
                  <a:pt x="268337" y="135229"/>
                </a:lnTo>
                <a:lnTo>
                  <a:pt x="259910" y="135229"/>
                </a:lnTo>
                <a:lnTo>
                  <a:pt x="259910" y="127025"/>
                </a:lnTo>
                <a:close/>
                <a:moveTo>
                  <a:pt x="276988" y="127025"/>
                </a:moveTo>
                <a:lnTo>
                  <a:pt x="276988" y="135229"/>
                </a:lnTo>
                <a:lnTo>
                  <a:pt x="268560" y="135229"/>
                </a:lnTo>
                <a:lnTo>
                  <a:pt x="268560" y="127025"/>
                </a:lnTo>
                <a:close/>
                <a:moveTo>
                  <a:pt x="17190" y="135452"/>
                </a:moveTo>
                <a:lnTo>
                  <a:pt x="17190" y="143712"/>
                </a:lnTo>
                <a:lnTo>
                  <a:pt x="8762" y="143712"/>
                </a:lnTo>
                <a:lnTo>
                  <a:pt x="8762" y="135452"/>
                </a:lnTo>
                <a:close/>
                <a:moveTo>
                  <a:pt x="25840" y="135452"/>
                </a:moveTo>
                <a:lnTo>
                  <a:pt x="25840" y="143712"/>
                </a:lnTo>
                <a:lnTo>
                  <a:pt x="17413" y="143712"/>
                </a:lnTo>
                <a:lnTo>
                  <a:pt x="17413" y="135452"/>
                </a:lnTo>
                <a:close/>
                <a:moveTo>
                  <a:pt x="34547" y="135452"/>
                </a:moveTo>
                <a:lnTo>
                  <a:pt x="34547" y="143712"/>
                </a:lnTo>
                <a:lnTo>
                  <a:pt x="26064" y="143712"/>
                </a:lnTo>
                <a:lnTo>
                  <a:pt x="26064" y="135452"/>
                </a:lnTo>
                <a:close/>
                <a:moveTo>
                  <a:pt x="43197" y="135452"/>
                </a:moveTo>
                <a:lnTo>
                  <a:pt x="43197" y="143712"/>
                </a:lnTo>
                <a:lnTo>
                  <a:pt x="34770" y="143712"/>
                </a:lnTo>
                <a:lnTo>
                  <a:pt x="34770" y="135452"/>
                </a:lnTo>
                <a:close/>
                <a:moveTo>
                  <a:pt x="51848" y="135452"/>
                </a:moveTo>
                <a:lnTo>
                  <a:pt x="51848" y="143712"/>
                </a:lnTo>
                <a:lnTo>
                  <a:pt x="43421" y="143712"/>
                </a:lnTo>
                <a:lnTo>
                  <a:pt x="43421" y="135452"/>
                </a:lnTo>
                <a:close/>
                <a:moveTo>
                  <a:pt x="60499" y="135452"/>
                </a:moveTo>
                <a:lnTo>
                  <a:pt x="60499" y="143712"/>
                </a:lnTo>
                <a:lnTo>
                  <a:pt x="52071" y="143712"/>
                </a:lnTo>
                <a:lnTo>
                  <a:pt x="52071" y="135452"/>
                </a:lnTo>
                <a:close/>
                <a:moveTo>
                  <a:pt x="69149" y="135452"/>
                </a:moveTo>
                <a:lnTo>
                  <a:pt x="69149" y="143712"/>
                </a:lnTo>
                <a:lnTo>
                  <a:pt x="60722" y="143712"/>
                </a:lnTo>
                <a:lnTo>
                  <a:pt x="60722" y="135452"/>
                </a:lnTo>
                <a:close/>
                <a:moveTo>
                  <a:pt x="77800" y="135452"/>
                </a:moveTo>
                <a:lnTo>
                  <a:pt x="77800" y="143712"/>
                </a:lnTo>
                <a:lnTo>
                  <a:pt x="69373" y="143712"/>
                </a:lnTo>
                <a:lnTo>
                  <a:pt x="69373" y="135452"/>
                </a:lnTo>
                <a:close/>
                <a:moveTo>
                  <a:pt x="86506" y="135452"/>
                </a:moveTo>
                <a:lnTo>
                  <a:pt x="86506" y="143712"/>
                </a:lnTo>
                <a:lnTo>
                  <a:pt x="78023" y="143712"/>
                </a:lnTo>
                <a:lnTo>
                  <a:pt x="78023" y="135452"/>
                </a:lnTo>
                <a:close/>
                <a:moveTo>
                  <a:pt x="95157" y="135452"/>
                </a:moveTo>
                <a:lnTo>
                  <a:pt x="95157" y="143712"/>
                </a:lnTo>
                <a:lnTo>
                  <a:pt x="86730" y="143712"/>
                </a:lnTo>
                <a:lnTo>
                  <a:pt x="86730" y="135452"/>
                </a:lnTo>
                <a:close/>
                <a:moveTo>
                  <a:pt x="103808" y="135452"/>
                </a:moveTo>
                <a:lnTo>
                  <a:pt x="103808" y="143712"/>
                </a:lnTo>
                <a:lnTo>
                  <a:pt x="95380" y="143712"/>
                </a:lnTo>
                <a:lnTo>
                  <a:pt x="95380" y="135452"/>
                </a:lnTo>
                <a:close/>
                <a:moveTo>
                  <a:pt x="112458" y="135452"/>
                </a:moveTo>
                <a:lnTo>
                  <a:pt x="112458" y="143712"/>
                </a:lnTo>
                <a:lnTo>
                  <a:pt x="104031" y="143712"/>
                </a:lnTo>
                <a:lnTo>
                  <a:pt x="104031" y="135452"/>
                </a:lnTo>
                <a:close/>
                <a:moveTo>
                  <a:pt x="121109" y="135452"/>
                </a:moveTo>
                <a:lnTo>
                  <a:pt x="121109" y="143712"/>
                </a:lnTo>
                <a:lnTo>
                  <a:pt x="112681" y="143712"/>
                </a:lnTo>
                <a:lnTo>
                  <a:pt x="112681" y="135452"/>
                </a:lnTo>
                <a:close/>
                <a:moveTo>
                  <a:pt x="129760" y="135452"/>
                </a:moveTo>
                <a:lnTo>
                  <a:pt x="129760" y="143712"/>
                </a:lnTo>
                <a:lnTo>
                  <a:pt x="121332" y="143712"/>
                </a:lnTo>
                <a:lnTo>
                  <a:pt x="121332" y="135452"/>
                </a:lnTo>
                <a:close/>
                <a:moveTo>
                  <a:pt x="138410" y="135452"/>
                </a:moveTo>
                <a:lnTo>
                  <a:pt x="138410" y="143712"/>
                </a:lnTo>
                <a:lnTo>
                  <a:pt x="129983" y="143712"/>
                </a:lnTo>
                <a:lnTo>
                  <a:pt x="129983" y="135452"/>
                </a:lnTo>
                <a:close/>
                <a:moveTo>
                  <a:pt x="147117" y="135452"/>
                </a:moveTo>
                <a:lnTo>
                  <a:pt x="147117" y="143712"/>
                </a:lnTo>
                <a:lnTo>
                  <a:pt x="138633" y="143712"/>
                </a:lnTo>
                <a:lnTo>
                  <a:pt x="138633" y="135452"/>
                </a:lnTo>
                <a:close/>
                <a:moveTo>
                  <a:pt x="155767" y="135452"/>
                </a:moveTo>
                <a:lnTo>
                  <a:pt x="155767" y="143712"/>
                </a:lnTo>
                <a:lnTo>
                  <a:pt x="147340" y="143712"/>
                </a:lnTo>
                <a:lnTo>
                  <a:pt x="147340" y="135452"/>
                </a:lnTo>
                <a:close/>
                <a:moveTo>
                  <a:pt x="164418" y="135452"/>
                </a:moveTo>
                <a:lnTo>
                  <a:pt x="164418" y="143712"/>
                </a:lnTo>
                <a:lnTo>
                  <a:pt x="155990" y="143712"/>
                </a:lnTo>
                <a:lnTo>
                  <a:pt x="155990" y="135452"/>
                </a:lnTo>
                <a:close/>
                <a:moveTo>
                  <a:pt x="173069" y="135452"/>
                </a:moveTo>
                <a:lnTo>
                  <a:pt x="173069" y="143712"/>
                </a:lnTo>
                <a:lnTo>
                  <a:pt x="164641" y="143712"/>
                </a:lnTo>
                <a:lnTo>
                  <a:pt x="164641" y="135452"/>
                </a:lnTo>
                <a:close/>
                <a:moveTo>
                  <a:pt x="181719" y="135452"/>
                </a:moveTo>
                <a:lnTo>
                  <a:pt x="181719" y="143712"/>
                </a:lnTo>
                <a:lnTo>
                  <a:pt x="173292" y="143712"/>
                </a:lnTo>
                <a:lnTo>
                  <a:pt x="173292" y="135452"/>
                </a:lnTo>
                <a:close/>
                <a:moveTo>
                  <a:pt x="190370" y="135452"/>
                </a:moveTo>
                <a:lnTo>
                  <a:pt x="190370" y="143712"/>
                </a:lnTo>
                <a:lnTo>
                  <a:pt x="181942" y="143712"/>
                </a:lnTo>
                <a:lnTo>
                  <a:pt x="181942" y="135452"/>
                </a:lnTo>
                <a:close/>
                <a:moveTo>
                  <a:pt x="199020" y="135452"/>
                </a:moveTo>
                <a:lnTo>
                  <a:pt x="199020" y="143712"/>
                </a:lnTo>
                <a:lnTo>
                  <a:pt x="190593" y="143712"/>
                </a:lnTo>
                <a:lnTo>
                  <a:pt x="190593" y="135452"/>
                </a:lnTo>
                <a:close/>
                <a:moveTo>
                  <a:pt x="207727" y="135452"/>
                </a:moveTo>
                <a:lnTo>
                  <a:pt x="207727" y="143712"/>
                </a:lnTo>
                <a:lnTo>
                  <a:pt x="199244" y="143712"/>
                </a:lnTo>
                <a:lnTo>
                  <a:pt x="199244" y="135452"/>
                </a:lnTo>
                <a:close/>
                <a:moveTo>
                  <a:pt x="216377" y="135452"/>
                </a:moveTo>
                <a:lnTo>
                  <a:pt x="216377" y="143712"/>
                </a:lnTo>
                <a:lnTo>
                  <a:pt x="207950" y="143712"/>
                </a:lnTo>
                <a:lnTo>
                  <a:pt x="207950" y="135452"/>
                </a:lnTo>
                <a:close/>
                <a:moveTo>
                  <a:pt x="225028" y="135452"/>
                </a:moveTo>
                <a:lnTo>
                  <a:pt x="225028" y="143712"/>
                </a:lnTo>
                <a:lnTo>
                  <a:pt x="216601" y="143712"/>
                </a:lnTo>
                <a:lnTo>
                  <a:pt x="216601" y="135452"/>
                </a:lnTo>
                <a:close/>
                <a:moveTo>
                  <a:pt x="233679" y="135452"/>
                </a:moveTo>
                <a:lnTo>
                  <a:pt x="233679" y="143712"/>
                </a:lnTo>
                <a:lnTo>
                  <a:pt x="225251" y="143712"/>
                </a:lnTo>
                <a:lnTo>
                  <a:pt x="225251" y="135452"/>
                </a:lnTo>
                <a:close/>
                <a:moveTo>
                  <a:pt x="242329" y="135452"/>
                </a:moveTo>
                <a:lnTo>
                  <a:pt x="242329" y="143712"/>
                </a:lnTo>
                <a:lnTo>
                  <a:pt x="233902" y="143712"/>
                </a:lnTo>
                <a:lnTo>
                  <a:pt x="233902" y="135452"/>
                </a:lnTo>
                <a:close/>
                <a:moveTo>
                  <a:pt x="250980" y="135452"/>
                </a:moveTo>
                <a:lnTo>
                  <a:pt x="250980" y="143712"/>
                </a:lnTo>
                <a:lnTo>
                  <a:pt x="242553" y="143712"/>
                </a:lnTo>
                <a:lnTo>
                  <a:pt x="242553" y="135452"/>
                </a:lnTo>
                <a:close/>
                <a:moveTo>
                  <a:pt x="259686" y="135452"/>
                </a:moveTo>
                <a:lnTo>
                  <a:pt x="259686" y="143712"/>
                </a:lnTo>
                <a:lnTo>
                  <a:pt x="251203" y="143712"/>
                </a:lnTo>
                <a:lnTo>
                  <a:pt x="251203" y="135452"/>
                </a:lnTo>
                <a:close/>
                <a:moveTo>
                  <a:pt x="268337" y="135452"/>
                </a:moveTo>
                <a:lnTo>
                  <a:pt x="268337" y="143712"/>
                </a:lnTo>
                <a:lnTo>
                  <a:pt x="259910" y="143712"/>
                </a:lnTo>
                <a:lnTo>
                  <a:pt x="259910" y="135452"/>
                </a:lnTo>
                <a:close/>
                <a:moveTo>
                  <a:pt x="276988" y="135452"/>
                </a:moveTo>
                <a:lnTo>
                  <a:pt x="276988" y="143712"/>
                </a:lnTo>
                <a:lnTo>
                  <a:pt x="268560" y="143712"/>
                </a:lnTo>
                <a:lnTo>
                  <a:pt x="268560" y="135452"/>
                </a:lnTo>
                <a:close/>
                <a:moveTo>
                  <a:pt x="17190" y="143935"/>
                </a:moveTo>
                <a:lnTo>
                  <a:pt x="17190" y="152139"/>
                </a:lnTo>
                <a:lnTo>
                  <a:pt x="8762" y="152139"/>
                </a:lnTo>
                <a:lnTo>
                  <a:pt x="8762" y="143935"/>
                </a:lnTo>
                <a:close/>
                <a:moveTo>
                  <a:pt x="25840" y="143935"/>
                </a:moveTo>
                <a:lnTo>
                  <a:pt x="25840" y="152139"/>
                </a:lnTo>
                <a:lnTo>
                  <a:pt x="17413" y="152139"/>
                </a:lnTo>
                <a:lnTo>
                  <a:pt x="17413" y="143935"/>
                </a:lnTo>
                <a:close/>
                <a:moveTo>
                  <a:pt x="34547" y="143935"/>
                </a:moveTo>
                <a:lnTo>
                  <a:pt x="34547" y="152139"/>
                </a:lnTo>
                <a:lnTo>
                  <a:pt x="26064" y="152139"/>
                </a:lnTo>
                <a:lnTo>
                  <a:pt x="26064" y="143935"/>
                </a:lnTo>
                <a:close/>
                <a:moveTo>
                  <a:pt x="43197" y="143935"/>
                </a:moveTo>
                <a:lnTo>
                  <a:pt x="43197" y="152139"/>
                </a:lnTo>
                <a:lnTo>
                  <a:pt x="34770" y="152139"/>
                </a:lnTo>
                <a:lnTo>
                  <a:pt x="34770" y="143935"/>
                </a:lnTo>
                <a:close/>
                <a:moveTo>
                  <a:pt x="51848" y="143935"/>
                </a:moveTo>
                <a:lnTo>
                  <a:pt x="51848" y="152139"/>
                </a:lnTo>
                <a:lnTo>
                  <a:pt x="43421" y="152139"/>
                </a:lnTo>
                <a:lnTo>
                  <a:pt x="43421" y="143935"/>
                </a:lnTo>
                <a:close/>
                <a:moveTo>
                  <a:pt x="60499" y="143935"/>
                </a:moveTo>
                <a:lnTo>
                  <a:pt x="60499" y="152139"/>
                </a:lnTo>
                <a:lnTo>
                  <a:pt x="52071" y="152139"/>
                </a:lnTo>
                <a:lnTo>
                  <a:pt x="52071" y="143935"/>
                </a:lnTo>
                <a:close/>
                <a:moveTo>
                  <a:pt x="69149" y="143935"/>
                </a:moveTo>
                <a:lnTo>
                  <a:pt x="69149" y="152139"/>
                </a:lnTo>
                <a:lnTo>
                  <a:pt x="60722" y="152139"/>
                </a:lnTo>
                <a:lnTo>
                  <a:pt x="60722" y="143935"/>
                </a:lnTo>
                <a:close/>
                <a:moveTo>
                  <a:pt x="77800" y="143935"/>
                </a:moveTo>
                <a:lnTo>
                  <a:pt x="77800" y="152139"/>
                </a:lnTo>
                <a:lnTo>
                  <a:pt x="69373" y="152139"/>
                </a:lnTo>
                <a:lnTo>
                  <a:pt x="69373" y="143935"/>
                </a:lnTo>
                <a:close/>
                <a:moveTo>
                  <a:pt x="86506" y="143935"/>
                </a:moveTo>
                <a:lnTo>
                  <a:pt x="86506" y="152139"/>
                </a:lnTo>
                <a:lnTo>
                  <a:pt x="78023" y="152139"/>
                </a:lnTo>
                <a:lnTo>
                  <a:pt x="78023" y="143935"/>
                </a:lnTo>
                <a:close/>
                <a:moveTo>
                  <a:pt x="95157" y="143935"/>
                </a:moveTo>
                <a:lnTo>
                  <a:pt x="95157" y="152139"/>
                </a:lnTo>
                <a:lnTo>
                  <a:pt x="86730" y="152139"/>
                </a:lnTo>
                <a:lnTo>
                  <a:pt x="86730" y="143935"/>
                </a:lnTo>
                <a:close/>
                <a:moveTo>
                  <a:pt x="103808" y="143935"/>
                </a:moveTo>
                <a:lnTo>
                  <a:pt x="103808" y="152139"/>
                </a:lnTo>
                <a:lnTo>
                  <a:pt x="95380" y="152139"/>
                </a:lnTo>
                <a:lnTo>
                  <a:pt x="95380" y="143935"/>
                </a:lnTo>
                <a:close/>
                <a:moveTo>
                  <a:pt x="112458" y="143935"/>
                </a:moveTo>
                <a:lnTo>
                  <a:pt x="112458" y="152139"/>
                </a:lnTo>
                <a:lnTo>
                  <a:pt x="104031" y="152139"/>
                </a:lnTo>
                <a:lnTo>
                  <a:pt x="104031" y="143935"/>
                </a:lnTo>
                <a:close/>
                <a:moveTo>
                  <a:pt x="121109" y="143935"/>
                </a:moveTo>
                <a:lnTo>
                  <a:pt x="121109" y="152139"/>
                </a:lnTo>
                <a:lnTo>
                  <a:pt x="112681" y="152139"/>
                </a:lnTo>
                <a:lnTo>
                  <a:pt x="112681" y="143935"/>
                </a:lnTo>
                <a:close/>
                <a:moveTo>
                  <a:pt x="129760" y="143935"/>
                </a:moveTo>
                <a:lnTo>
                  <a:pt x="129760" y="152139"/>
                </a:lnTo>
                <a:lnTo>
                  <a:pt x="121332" y="152139"/>
                </a:lnTo>
                <a:lnTo>
                  <a:pt x="121332" y="143935"/>
                </a:lnTo>
                <a:close/>
                <a:moveTo>
                  <a:pt x="138410" y="143935"/>
                </a:moveTo>
                <a:lnTo>
                  <a:pt x="138410" y="152139"/>
                </a:lnTo>
                <a:lnTo>
                  <a:pt x="129983" y="152139"/>
                </a:lnTo>
                <a:lnTo>
                  <a:pt x="129983" y="143935"/>
                </a:lnTo>
                <a:close/>
                <a:moveTo>
                  <a:pt x="147117" y="143935"/>
                </a:moveTo>
                <a:lnTo>
                  <a:pt x="147117" y="152139"/>
                </a:lnTo>
                <a:lnTo>
                  <a:pt x="138633" y="152139"/>
                </a:lnTo>
                <a:lnTo>
                  <a:pt x="138633" y="143935"/>
                </a:lnTo>
                <a:close/>
                <a:moveTo>
                  <a:pt x="155767" y="143935"/>
                </a:moveTo>
                <a:lnTo>
                  <a:pt x="155767" y="152139"/>
                </a:lnTo>
                <a:lnTo>
                  <a:pt x="147340" y="152139"/>
                </a:lnTo>
                <a:lnTo>
                  <a:pt x="147340" y="143935"/>
                </a:lnTo>
                <a:close/>
                <a:moveTo>
                  <a:pt x="164418" y="143935"/>
                </a:moveTo>
                <a:lnTo>
                  <a:pt x="164418" y="152139"/>
                </a:lnTo>
                <a:lnTo>
                  <a:pt x="155990" y="152139"/>
                </a:lnTo>
                <a:lnTo>
                  <a:pt x="155990" y="143935"/>
                </a:lnTo>
                <a:close/>
                <a:moveTo>
                  <a:pt x="173069" y="143935"/>
                </a:moveTo>
                <a:lnTo>
                  <a:pt x="173069" y="152139"/>
                </a:lnTo>
                <a:lnTo>
                  <a:pt x="164641" y="152139"/>
                </a:lnTo>
                <a:lnTo>
                  <a:pt x="164641" y="143935"/>
                </a:lnTo>
                <a:close/>
                <a:moveTo>
                  <a:pt x="181719" y="143935"/>
                </a:moveTo>
                <a:lnTo>
                  <a:pt x="181719" y="152139"/>
                </a:lnTo>
                <a:lnTo>
                  <a:pt x="173292" y="152139"/>
                </a:lnTo>
                <a:lnTo>
                  <a:pt x="173292" y="143935"/>
                </a:lnTo>
                <a:close/>
                <a:moveTo>
                  <a:pt x="190370" y="143935"/>
                </a:moveTo>
                <a:lnTo>
                  <a:pt x="190370" y="152139"/>
                </a:lnTo>
                <a:lnTo>
                  <a:pt x="181942" y="152139"/>
                </a:lnTo>
                <a:lnTo>
                  <a:pt x="181942" y="143935"/>
                </a:lnTo>
                <a:close/>
                <a:moveTo>
                  <a:pt x="199020" y="143935"/>
                </a:moveTo>
                <a:lnTo>
                  <a:pt x="199020" y="152139"/>
                </a:lnTo>
                <a:lnTo>
                  <a:pt x="190593" y="152139"/>
                </a:lnTo>
                <a:lnTo>
                  <a:pt x="190593" y="143935"/>
                </a:lnTo>
                <a:close/>
                <a:moveTo>
                  <a:pt x="207727" y="143935"/>
                </a:moveTo>
                <a:lnTo>
                  <a:pt x="207727" y="152139"/>
                </a:lnTo>
                <a:lnTo>
                  <a:pt x="199244" y="152139"/>
                </a:lnTo>
                <a:lnTo>
                  <a:pt x="199244" y="143935"/>
                </a:lnTo>
                <a:close/>
                <a:moveTo>
                  <a:pt x="216377" y="143935"/>
                </a:moveTo>
                <a:lnTo>
                  <a:pt x="216377" y="152139"/>
                </a:lnTo>
                <a:lnTo>
                  <a:pt x="207950" y="152139"/>
                </a:lnTo>
                <a:lnTo>
                  <a:pt x="207950" y="143935"/>
                </a:lnTo>
                <a:close/>
                <a:moveTo>
                  <a:pt x="225028" y="143935"/>
                </a:moveTo>
                <a:lnTo>
                  <a:pt x="225028" y="152139"/>
                </a:lnTo>
                <a:lnTo>
                  <a:pt x="216601" y="152139"/>
                </a:lnTo>
                <a:lnTo>
                  <a:pt x="216601" y="143935"/>
                </a:lnTo>
                <a:close/>
                <a:moveTo>
                  <a:pt x="233679" y="143935"/>
                </a:moveTo>
                <a:lnTo>
                  <a:pt x="233679" y="152139"/>
                </a:lnTo>
                <a:lnTo>
                  <a:pt x="225251" y="152139"/>
                </a:lnTo>
                <a:lnTo>
                  <a:pt x="225251" y="143935"/>
                </a:lnTo>
                <a:close/>
                <a:moveTo>
                  <a:pt x="242329" y="143935"/>
                </a:moveTo>
                <a:lnTo>
                  <a:pt x="242329" y="152139"/>
                </a:lnTo>
                <a:lnTo>
                  <a:pt x="233902" y="152139"/>
                </a:lnTo>
                <a:lnTo>
                  <a:pt x="233902" y="143935"/>
                </a:lnTo>
                <a:close/>
                <a:moveTo>
                  <a:pt x="250980" y="143935"/>
                </a:moveTo>
                <a:lnTo>
                  <a:pt x="250980" y="152139"/>
                </a:lnTo>
                <a:lnTo>
                  <a:pt x="242553" y="152139"/>
                </a:lnTo>
                <a:lnTo>
                  <a:pt x="242553" y="143935"/>
                </a:lnTo>
                <a:close/>
                <a:moveTo>
                  <a:pt x="259686" y="143935"/>
                </a:moveTo>
                <a:lnTo>
                  <a:pt x="259686" y="152139"/>
                </a:lnTo>
                <a:lnTo>
                  <a:pt x="251203" y="152139"/>
                </a:lnTo>
                <a:lnTo>
                  <a:pt x="251203" y="143935"/>
                </a:lnTo>
                <a:close/>
                <a:moveTo>
                  <a:pt x="268337" y="143935"/>
                </a:moveTo>
                <a:lnTo>
                  <a:pt x="268337" y="152139"/>
                </a:lnTo>
                <a:lnTo>
                  <a:pt x="259910" y="152139"/>
                </a:lnTo>
                <a:lnTo>
                  <a:pt x="259910" y="143935"/>
                </a:lnTo>
                <a:close/>
                <a:moveTo>
                  <a:pt x="276988" y="143935"/>
                </a:moveTo>
                <a:lnTo>
                  <a:pt x="276988" y="152139"/>
                </a:lnTo>
                <a:lnTo>
                  <a:pt x="268560" y="152139"/>
                </a:lnTo>
                <a:lnTo>
                  <a:pt x="268560" y="143935"/>
                </a:lnTo>
                <a:close/>
                <a:moveTo>
                  <a:pt x="8539" y="0"/>
                </a:moveTo>
                <a:lnTo>
                  <a:pt x="8539" y="8372"/>
                </a:lnTo>
                <a:lnTo>
                  <a:pt x="0" y="8372"/>
                </a:lnTo>
                <a:lnTo>
                  <a:pt x="0" y="8595"/>
                </a:lnTo>
                <a:lnTo>
                  <a:pt x="8539" y="8595"/>
                </a:lnTo>
                <a:lnTo>
                  <a:pt x="8539" y="16799"/>
                </a:lnTo>
                <a:lnTo>
                  <a:pt x="0" y="16799"/>
                </a:lnTo>
                <a:lnTo>
                  <a:pt x="0" y="17022"/>
                </a:lnTo>
                <a:lnTo>
                  <a:pt x="8539" y="17022"/>
                </a:lnTo>
                <a:lnTo>
                  <a:pt x="8539" y="25282"/>
                </a:lnTo>
                <a:lnTo>
                  <a:pt x="0" y="25282"/>
                </a:lnTo>
                <a:lnTo>
                  <a:pt x="0" y="25505"/>
                </a:lnTo>
                <a:lnTo>
                  <a:pt x="8539" y="25505"/>
                </a:lnTo>
                <a:lnTo>
                  <a:pt x="8539" y="33709"/>
                </a:lnTo>
                <a:lnTo>
                  <a:pt x="0" y="33709"/>
                </a:lnTo>
                <a:lnTo>
                  <a:pt x="0" y="33933"/>
                </a:lnTo>
                <a:lnTo>
                  <a:pt x="8539" y="33933"/>
                </a:lnTo>
                <a:lnTo>
                  <a:pt x="8539" y="42193"/>
                </a:lnTo>
                <a:lnTo>
                  <a:pt x="0" y="42193"/>
                </a:lnTo>
                <a:lnTo>
                  <a:pt x="0" y="42416"/>
                </a:lnTo>
                <a:lnTo>
                  <a:pt x="8539" y="42416"/>
                </a:lnTo>
                <a:lnTo>
                  <a:pt x="8539" y="50620"/>
                </a:lnTo>
                <a:lnTo>
                  <a:pt x="0" y="50620"/>
                </a:lnTo>
                <a:lnTo>
                  <a:pt x="0" y="50843"/>
                </a:lnTo>
                <a:lnTo>
                  <a:pt x="8539" y="50843"/>
                </a:lnTo>
                <a:lnTo>
                  <a:pt x="8539" y="59103"/>
                </a:lnTo>
                <a:lnTo>
                  <a:pt x="0" y="59103"/>
                </a:lnTo>
                <a:lnTo>
                  <a:pt x="0" y="59326"/>
                </a:lnTo>
                <a:lnTo>
                  <a:pt x="8539" y="59326"/>
                </a:lnTo>
                <a:lnTo>
                  <a:pt x="8539" y="67586"/>
                </a:lnTo>
                <a:lnTo>
                  <a:pt x="0" y="67586"/>
                </a:lnTo>
                <a:lnTo>
                  <a:pt x="0" y="67810"/>
                </a:lnTo>
                <a:lnTo>
                  <a:pt x="8539" y="67810"/>
                </a:lnTo>
                <a:lnTo>
                  <a:pt x="8539" y="76014"/>
                </a:lnTo>
                <a:lnTo>
                  <a:pt x="0" y="76014"/>
                </a:lnTo>
                <a:lnTo>
                  <a:pt x="0" y="76237"/>
                </a:lnTo>
                <a:lnTo>
                  <a:pt x="8539" y="76237"/>
                </a:lnTo>
                <a:lnTo>
                  <a:pt x="8539" y="84497"/>
                </a:lnTo>
                <a:lnTo>
                  <a:pt x="0" y="84497"/>
                </a:lnTo>
                <a:lnTo>
                  <a:pt x="0" y="84720"/>
                </a:lnTo>
                <a:lnTo>
                  <a:pt x="8539" y="84720"/>
                </a:lnTo>
                <a:lnTo>
                  <a:pt x="8539" y="92924"/>
                </a:lnTo>
                <a:lnTo>
                  <a:pt x="0" y="92924"/>
                </a:lnTo>
                <a:lnTo>
                  <a:pt x="0" y="93148"/>
                </a:lnTo>
                <a:lnTo>
                  <a:pt x="8539" y="93148"/>
                </a:lnTo>
                <a:lnTo>
                  <a:pt x="8539" y="101408"/>
                </a:lnTo>
                <a:lnTo>
                  <a:pt x="0" y="101408"/>
                </a:lnTo>
                <a:lnTo>
                  <a:pt x="0" y="101631"/>
                </a:lnTo>
                <a:lnTo>
                  <a:pt x="8539" y="101631"/>
                </a:lnTo>
                <a:lnTo>
                  <a:pt x="8539" y="109891"/>
                </a:lnTo>
                <a:lnTo>
                  <a:pt x="0" y="109891"/>
                </a:lnTo>
                <a:lnTo>
                  <a:pt x="0" y="110114"/>
                </a:lnTo>
                <a:lnTo>
                  <a:pt x="8539" y="110114"/>
                </a:lnTo>
                <a:lnTo>
                  <a:pt x="8539" y="118318"/>
                </a:lnTo>
                <a:lnTo>
                  <a:pt x="0" y="118318"/>
                </a:lnTo>
                <a:lnTo>
                  <a:pt x="0" y="118541"/>
                </a:lnTo>
                <a:lnTo>
                  <a:pt x="8539" y="118541"/>
                </a:lnTo>
                <a:lnTo>
                  <a:pt x="8539" y="126801"/>
                </a:lnTo>
                <a:lnTo>
                  <a:pt x="0" y="126801"/>
                </a:lnTo>
                <a:lnTo>
                  <a:pt x="0" y="127025"/>
                </a:lnTo>
                <a:lnTo>
                  <a:pt x="8539" y="127025"/>
                </a:lnTo>
                <a:lnTo>
                  <a:pt x="8539" y="135229"/>
                </a:lnTo>
                <a:lnTo>
                  <a:pt x="0" y="135229"/>
                </a:lnTo>
                <a:lnTo>
                  <a:pt x="0" y="135452"/>
                </a:lnTo>
                <a:lnTo>
                  <a:pt x="8539" y="135452"/>
                </a:lnTo>
                <a:lnTo>
                  <a:pt x="8539" y="143712"/>
                </a:lnTo>
                <a:lnTo>
                  <a:pt x="0" y="143712"/>
                </a:lnTo>
                <a:lnTo>
                  <a:pt x="0" y="143935"/>
                </a:lnTo>
                <a:lnTo>
                  <a:pt x="8539" y="143935"/>
                </a:lnTo>
                <a:lnTo>
                  <a:pt x="8539" y="152139"/>
                </a:lnTo>
                <a:lnTo>
                  <a:pt x="0" y="152139"/>
                </a:lnTo>
                <a:lnTo>
                  <a:pt x="0" y="152362"/>
                </a:lnTo>
                <a:lnTo>
                  <a:pt x="8539" y="152362"/>
                </a:lnTo>
                <a:lnTo>
                  <a:pt x="8539" y="160734"/>
                </a:lnTo>
                <a:lnTo>
                  <a:pt x="8762" y="160734"/>
                </a:lnTo>
                <a:lnTo>
                  <a:pt x="8762" y="152362"/>
                </a:lnTo>
                <a:lnTo>
                  <a:pt x="17190" y="152362"/>
                </a:lnTo>
                <a:lnTo>
                  <a:pt x="17190" y="160734"/>
                </a:lnTo>
                <a:lnTo>
                  <a:pt x="17413" y="160734"/>
                </a:lnTo>
                <a:lnTo>
                  <a:pt x="17413" y="152362"/>
                </a:lnTo>
                <a:lnTo>
                  <a:pt x="25840" y="152362"/>
                </a:lnTo>
                <a:lnTo>
                  <a:pt x="25840" y="160734"/>
                </a:lnTo>
                <a:lnTo>
                  <a:pt x="26064" y="160734"/>
                </a:lnTo>
                <a:lnTo>
                  <a:pt x="26064" y="152362"/>
                </a:lnTo>
                <a:lnTo>
                  <a:pt x="34547" y="152362"/>
                </a:lnTo>
                <a:lnTo>
                  <a:pt x="34547" y="160734"/>
                </a:lnTo>
                <a:lnTo>
                  <a:pt x="34770" y="160734"/>
                </a:lnTo>
                <a:lnTo>
                  <a:pt x="34770" y="152362"/>
                </a:lnTo>
                <a:lnTo>
                  <a:pt x="43197" y="152362"/>
                </a:lnTo>
                <a:lnTo>
                  <a:pt x="43197" y="160734"/>
                </a:lnTo>
                <a:lnTo>
                  <a:pt x="43421" y="160734"/>
                </a:lnTo>
                <a:lnTo>
                  <a:pt x="43421" y="152362"/>
                </a:lnTo>
                <a:lnTo>
                  <a:pt x="51848" y="152362"/>
                </a:lnTo>
                <a:lnTo>
                  <a:pt x="51848" y="160734"/>
                </a:lnTo>
                <a:lnTo>
                  <a:pt x="52071" y="160734"/>
                </a:lnTo>
                <a:lnTo>
                  <a:pt x="52071" y="152362"/>
                </a:lnTo>
                <a:lnTo>
                  <a:pt x="60499" y="152362"/>
                </a:lnTo>
                <a:lnTo>
                  <a:pt x="60499" y="160734"/>
                </a:lnTo>
                <a:lnTo>
                  <a:pt x="60722" y="160734"/>
                </a:lnTo>
                <a:lnTo>
                  <a:pt x="60722" y="152362"/>
                </a:lnTo>
                <a:lnTo>
                  <a:pt x="69149" y="152362"/>
                </a:lnTo>
                <a:lnTo>
                  <a:pt x="69149" y="160734"/>
                </a:lnTo>
                <a:lnTo>
                  <a:pt x="69373" y="160734"/>
                </a:lnTo>
                <a:lnTo>
                  <a:pt x="69373" y="152362"/>
                </a:lnTo>
                <a:lnTo>
                  <a:pt x="77800" y="152362"/>
                </a:lnTo>
                <a:lnTo>
                  <a:pt x="77800" y="160734"/>
                </a:lnTo>
                <a:lnTo>
                  <a:pt x="78023" y="160734"/>
                </a:lnTo>
                <a:lnTo>
                  <a:pt x="78023" y="152362"/>
                </a:lnTo>
                <a:lnTo>
                  <a:pt x="86506" y="152362"/>
                </a:lnTo>
                <a:lnTo>
                  <a:pt x="86506" y="160734"/>
                </a:lnTo>
                <a:lnTo>
                  <a:pt x="86730" y="160734"/>
                </a:lnTo>
                <a:lnTo>
                  <a:pt x="86730" y="152362"/>
                </a:lnTo>
                <a:lnTo>
                  <a:pt x="95157" y="152362"/>
                </a:lnTo>
                <a:lnTo>
                  <a:pt x="95157" y="160734"/>
                </a:lnTo>
                <a:lnTo>
                  <a:pt x="95380" y="160734"/>
                </a:lnTo>
                <a:lnTo>
                  <a:pt x="95380" y="152362"/>
                </a:lnTo>
                <a:lnTo>
                  <a:pt x="103808" y="152362"/>
                </a:lnTo>
                <a:lnTo>
                  <a:pt x="103808" y="160734"/>
                </a:lnTo>
                <a:lnTo>
                  <a:pt x="104031" y="160734"/>
                </a:lnTo>
                <a:lnTo>
                  <a:pt x="104031" y="152362"/>
                </a:lnTo>
                <a:lnTo>
                  <a:pt x="112458" y="152362"/>
                </a:lnTo>
                <a:lnTo>
                  <a:pt x="112458" y="160734"/>
                </a:lnTo>
                <a:lnTo>
                  <a:pt x="112681" y="160734"/>
                </a:lnTo>
                <a:lnTo>
                  <a:pt x="112681" y="152362"/>
                </a:lnTo>
                <a:lnTo>
                  <a:pt x="121109" y="152362"/>
                </a:lnTo>
                <a:lnTo>
                  <a:pt x="121109" y="160734"/>
                </a:lnTo>
                <a:lnTo>
                  <a:pt x="121332" y="160734"/>
                </a:lnTo>
                <a:lnTo>
                  <a:pt x="121332" y="152362"/>
                </a:lnTo>
                <a:lnTo>
                  <a:pt x="129760" y="152362"/>
                </a:lnTo>
                <a:lnTo>
                  <a:pt x="129760" y="160734"/>
                </a:lnTo>
                <a:lnTo>
                  <a:pt x="129983" y="160734"/>
                </a:lnTo>
                <a:lnTo>
                  <a:pt x="129983" y="152362"/>
                </a:lnTo>
                <a:lnTo>
                  <a:pt x="138410" y="152362"/>
                </a:lnTo>
                <a:lnTo>
                  <a:pt x="138410" y="160734"/>
                </a:lnTo>
                <a:lnTo>
                  <a:pt x="138633" y="160734"/>
                </a:lnTo>
                <a:lnTo>
                  <a:pt x="138633" y="152362"/>
                </a:lnTo>
                <a:lnTo>
                  <a:pt x="147117" y="152362"/>
                </a:lnTo>
                <a:lnTo>
                  <a:pt x="147117" y="160734"/>
                </a:lnTo>
                <a:lnTo>
                  <a:pt x="147340" y="160734"/>
                </a:lnTo>
                <a:lnTo>
                  <a:pt x="147340" y="152362"/>
                </a:lnTo>
                <a:lnTo>
                  <a:pt x="155767" y="152362"/>
                </a:lnTo>
                <a:lnTo>
                  <a:pt x="155767" y="160734"/>
                </a:lnTo>
                <a:lnTo>
                  <a:pt x="155990" y="160734"/>
                </a:lnTo>
                <a:lnTo>
                  <a:pt x="155990" y="152362"/>
                </a:lnTo>
                <a:lnTo>
                  <a:pt x="164418" y="152362"/>
                </a:lnTo>
                <a:lnTo>
                  <a:pt x="164418" y="160734"/>
                </a:lnTo>
                <a:lnTo>
                  <a:pt x="164641" y="160734"/>
                </a:lnTo>
                <a:lnTo>
                  <a:pt x="164641" y="152362"/>
                </a:lnTo>
                <a:lnTo>
                  <a:pt x="173069" y="152362"/>
                </a:lnTo>
                <a:lnTo>
                  <a:pt x="173069" y="160734"/>
                </a:lnTo>
                <a:lnTo>
                  <a:pt x="173292" y="160734"/>
                </a:lnTo>
                <a:lnTo>
                  <a:pt x="173292" y="152362"/>
                </a:lnTo>
                <a:lnTo>
                  <a:pt x="181719" y="152362"/>
                </a:lnTo>
                <a:lnTo>
                  <a:pt x="181719" y="160734"/>
                </a:lnTo>
                <a:lnTo>
                  <a:pt x="181942" y="160734"/>
                </a:lnTo>
                <a:lnTo>
                  <a:pt x="181942" y="152362"/>
                </a:lnTo>
                <a:lnTo>
                  <a:pt x="190370" y="152362"/>
                </a:lnTo>
                <a:lnTo>
                  <a:pt x="190370" y="160734"/>
                </a:lnTo>
                <a:lnTo>
                  <a:pt x="190593" y="160734"/>
                </a:lnTo>
                <a:lnTo>
                  <a:pt x="190593" y="152362"/>
                </a:lnTo>
                <a:lnTo>
                  <a:pt x="199020" y="152362"/>
                </a:lnTo>
                <a:lnTo>
                  <a:pt x="199020" y="160734"/>
                </a:lnTo>
                <a:lnTo>
                  <a:pt x="199244" y="160734"/>
                </a:lnTo>
                <a:lnTo>
                  <a:pt x="199244" y="152362"/>
                </a:lnTo>
                <a:lnTo>
                  <a:pt x="207727" y="152362"/>
                </a:lnTo>
                <a:lnTo>
                  <a:pt x="207727" y="160734"/>
                </a:lnTo>
                <a:lnTo>
                  <a:pt x="207950" y="160734"/>
                </a:lnTo>
                <a:lnTo>
                  <a:pt x="207950" y="152362"/>
                </a:lnTo>
                <a:lnTo>
                  <a:pt x="216377" y="152362"/>
                </a:lnTo>
                <a:lnTo>
                  <a:pt x="216377" y="160734"/>
                </a:lnTo>
                <a:lnTo>
                  <a:pt x="216601" y="160734"/>
                </a:lnTo>
                <a:lnTo>
                  <a:pt x="216601" y="152362"/>
                </a:lnTo>
                <a:lnTo>
                  <a:pt x="225028" y="152362"/>
                </a:lnTo>
                <a:lnTo>
                  <a:pt x="225028" y="160734"/>
                </a:lnTo>
                <a:lnTo>
                  <a:pt x="225251" y="160734"/>
                </a:lnTo>
                <a:lnTo>
                  <a:pt x="225251" y="152362"/>
                </a:lnTo>
                <a:lnTo>
                  <a:pt x="233679" y="152362"/>
                </a:lnTo>
                <a:lnTo>
                  <a:pt x="233679" y="160734"/>
                </a:lnTo>
                <a:lnTo>
                  <a:pt x="233902" y="160734"/>
                </a:lnTo>
                <a:lnTo>
                  <a:pt x="233902" y="152362"/>
                </a:lnTo>
                <a:lnTo>
                  <a:pt x="242329" y="152362"/>
                </a:lnTo>
                <a:lnTo>
                  <a:pt x="242329" y="160734"/>
                </a:lnTo>
                <a:lnTo>
                  <a:pt x="242553" y="160734"/>
                </a:lnTo>
                <a:lnTo>
                  <a:pt x="242553" y="152362"/>
                </a:lnTo>
                <a:lnTo>
                  <a:pt x="250980" y="152362"/>
                </a:lnTo>
                <a:lnTo>
                  <a:pt x="250980" y="160734"/>
                </a:lnTo>
                <a:lnTo>
                  <a:pt x="251203" y="160734"/>
                </a:lnTo>
                <a:lnTo>
                  <a:pt x="251203" y="152362"/>
                </a:lnTo>
                <a:lnTo>
                  <a:pt x="259686" y="152362"/>
                </a:lnTo>
                <a:lnTo>
                  <a:pt x="259686" y="160734"/>
                </a:lnTo>
                <a:lnTo>
                  <a:pt x="259910" y="160734"/>
                </a:lnTo>
                <a:lnTo>
                  <a:pt x="259910" y="152362"/>
                </a:lnTo>
                <a:lnTo>
                  <a:pt x="268337" y="152362"/>
                </a:lnTo>
                <a:lnTo>
                  <a:pt x="268337" y="160734"/>
                </a:lnTo>
                <a:lnTo>
                  <a:pt x="268560" y="160734"/>
                </a:lnTo>
                <a:lnTo>
                  <a:pt x="268560" y="152362"/>
                </a:lnTo>
                <a:lnTo>
                  <a:pt x="276988" y="152362"/>
                </a:lnTo>
                <a:lnTo>
                  <a:pt x="276988" y="160734"/>
                </a:lnTo>
                <a:lnTo>
                  <a:pt x="277211" y="160734"/>
                </a:lnTo>
                <a:lnTo>
                  <a:pt x="277211" y="152362"/>
                </a:lnTo>
                <a:lnTo>
                  <a:pt x="285750" y="152362"/>
                </a:lnTo>
                <a:lnTo>
                  <a:pt x="285750" y="152139"/>
                </a:lnTo>
                <a:lnTo>
                  <a:pt x="277211" y="152139"/>
                </a:lnTo>
                <a:lnTo>
                  <a:pt x="277211" y="143935"/>
                </a:lnTo>
                <a:lnTo>
                  <a:pt x="285750" y="143935"/>
                </a:lnTo>
                <a:lnTo>
                  <a:pt x="285750" y="143712"/>
                </a:lnTo>
                <a:lnTo>
                  <a:pt x="277211" y="143712"/>
                </a:lnTo>
                <a:lnTo>
                  <a:pt x="277211" y="135452"/>
                </a:lnTo>
                <a:lnTo>
                  <a:pt x="285750" y="135452"/>
                </a:lnTo>
                <a:lnTo>
                  <a:pt x="285750" y="135229"/>
                </a:lnTo>
                <a:lnTo>
                  <a:pt x="277211" y="135229"/>
                </a:lnTo>
                <a:lnTo>
                  <a:pt x="277211" y="127025"/>
                </a:lnTo>
                <a:lnTo>
                  <a:pt x="285750" y="127025"/>
                </a:lnTo>
                <a:lnTo>
                  <a:pt x="285750" y="126801"/>
                </a:lnTo>
                <a:lnTo>
                  <a:pt x="277211" y="126801"/>
                </a:lnTo>
                <a:lnTo>
                  <a:pt x="277211" y="118541"/>
                </a:lnTo>
                <a:lnTo>
                  <a:pt x="285750" y="118541"/>
                </a:lnTo>
                <a:lnTo>
                  <a:pt x="285750" y="118318"/>
                </a:lnTo>
                <a:lnTo>
                  <a:pt x="277211" y="118318"/>
                </a:lnTo>
                <a:lnTo>
                  <a:pt x="277211" y="110114"/>
                </a:lnTo>
                <a:lnTo>
                  <a:pt x="285750" y="110114"/>
                </a:lnTo>
                <a:lnTo>
                  <a:pt x="285750" y="109891"/>
                </a:lnTo>
                <a:lnTo>
                  <a:pt x="277211" y="109891"/>
                </a:lnTo>
                <a:lnTo>
                  <a:pt x="277211" y="101631"/>
                </a:lnTo>
                <a:lnTo>
                  <a:pt x="285750" y="101631"/>
                </a:lnTo>
                <a:lnTo>
                  <a:pt x="285750" y="101408"/>
                </a:lnTo>
                <a:lnTo>
                  <a:pt x="277211" y="101408"/>
                </a:lnTo>
                <a:lnTo>
                  <a:pt x="277211" y="93148"/>
                </a:lnTo>
                <a:lnTo>
                  <a:pt x="285750" y="93148"/>
                </a:lnTo>
                <a:lnTo>
                  <a:pt x="285750" y="92924"/>
                </a:lnTo>
                <a:lnTo>
                  <a:pt x="277211" y="92924"/>
                </a:lnTo>
                <a:lnTo>
                  <a:pt x="277211" y="84720"/>
                </a:lnTo>
                <a:lnTo>
                  <a:pt x="285750" y="84720"/>
                </a:lnTo>
                <a:lnTo>
                  <a:pt x="285750" y="84497"/>
                </a:lnTo>
                <a:lnTo>
                  <a:pt x="277211" y="84497"/>
                </a:lnTo>
                <a:lnTo>
                  <a:pt x="277211" y="76237"/>
                </a:lnTo>
                <a:lnTo>
                  <a:pt x="285750" y="76237"/>
                </a:lnTo>
                <a:lnTo>
                  <a:pt x="285750" y="76014"/>
                </a:lnTo>
                <a:lnTo>
                  <a:pt x="277211" y="76014"/>
                </a:lnTo>
                <a:lnTo>
                  <a:pt x="277211" y="67810"/>
                </a:lnTo>
                <a:lnTo>
                  <a:pt x="285750" y="67810"/>
                </a:lnTo>
                <a:lnTo>
                  <a:pt x="285750" y="67586"/>
                </a:lnTo>
                <a:lnTo>
                  <a:pt x="277211" y="67586"/>
                </a:lnTo>
                <a:lnTo>
                  <a:pt x="277211" y="59326"/>
                </a:lnTo>
                <a:lnTo>
                  <a:pt x="285750" y="59326"/>
                </a:lnTo>
                <a:lnTo>
                  <a:pt x="285750" y="59103"/>
                </a:lnTo>
                <a:lnTo>
                  <a:pt x="277211" y="59103"/>
                </a:lnTo>
                <a:lnTo>
                  <a:pt x="277211" y="50843"/>
                </a:lnTo>
                <a:lnTo>
                  <a:pt x="285750" y="50843"/>
                </a:lnTo>
                <a:lnTo>
                  <a:pt x="285750" y="50620"/>
                </a:lnTo>
                <a:lnTo>
                  <a:pt x="277211" y="50620"/>
                </a:lnTo>
                <a:lnTo>
                  <a:pt x="277211" y="42416"/>
                </a:lnTo>
                <a:lnTo>
                  <a:pt x="285750" y="42416"/>
                </a:lnTo>
                <a:lnTo>
                  <a:pt x="285750" y="42193"/>
                </a:lnTo>
                <a:lnTo>
                  <a:pt x="277211" y="42193"/>
                </a:lnTo>
                <a:lnTo>
                  <a:pt x="277211" y="33933"/>
                </a:lnTo>
                <a:lnTo>
                  <a:pt x="285750" y="33933"/>
                </a:lnTo>
                <a:lnTo>
                  <a:pt x="285750" y="33709"/>
                </a:lnTo>
                <a:lnTo>
                  <a:pt x="277211" y="33709"/>
                </a:lnTo>
                <a:lnTo>
                  <a:pt x="277211" y="25505"/>
                </a:lnTo>
                <a:lnTo>
                  <a:pt x="285750" y="25505"/>
                </a:lnTo>
                <a:lnTo>
                  <a:pt x="285750" y="25282"/>
                </a:lnTo>
                <a:lnTo>
                  <a:pt x="277211" y="25282"/>
                </a:lnTo>
                <a:lnTo>
                  <a:pt x="277211" y="17022"/>
                </a:lnTo>
                <a:lnTo>
                  <a:pt x="285750" y="17022"/>
                </a:lnTo>
                <a:lnTo>
                  <a:pt x="285750" y="16799"/>
                </a:lnTo>
                <a:lnTo>
                  <a:pt x="277211" y="16799"/>
                </a:lnTo>
                <a:lnTo>
                  <a:pt x="277211" y="8595"/>
                </a:lnTo>
                <a:lnTo>
                  <a:pt x="285750" y="8595"/>
                </a:lnTo>
                <a:lnTo>
                  <a:pt x="285750" y="8372"/>
                </a:lnTo>
                <a:lnTo>
                  <a:pt x="277211" y="8372"/>
                </a:lnTo>
                <a:lnTo>
                  <a:pt x="277211" y="0"/>
                </a:lnTo>
                <a:lnTo>
                  <a:pt x="276988" y="0"/>
                </a:lnTo>
                <a:lnTo>
                  <a:pt x="276988" y="8372"/>
                </a:lnTo>
                <a:lnTo>
                  <a:pt x="268560" y="8372"/>
                </a:lnTo>
                <a:lnTo>
                  <a:pt x="268560" y="0"/>
                </a:lnTo>
                <a:lnTo>
                  <a:pt x="268337" y="0"/>
                </a:lnTo>
                <a:lnTo>
                  <a:pt x="268337" y="8372"/>
                </a:lnTo>
                <a:lnTo>
                  <a:pt x="259910" y="8372"/>
                </a:lnTo>
                <a:lnTo>
                  <a:pt x="259910" y="0"/>
                </a:lnTo>
                <a:lnTo>
                  <a:pt x="259686" y="0"/>
                </a:lnTo>
                <a:lnTo>
                  <a:pt x="259686" y="8372"/>
                </a:lnTo>
                <a:lnTo>
                  <a:pt x="251203" y="8372"/>
                </a:lnTo>
                <a:lnTo>
                  <a:pt x="251203" y="0"/>
                </a:lnTo>
                <a:lnTo>
                  <a:pt x="250980" y="0"/>
                </a:lnTo>
                <a:lnTo>
                  <a:pt x="250980" y="8372"/>
                </a:lnTo>
                <a:lnTo>
                  <a:pt x="242553" y="8372"/>
                </a:lnTo>
                <a:lnTo>
                  <a:pt x="242553" y="0"/>
                </a:lnTo>
                <a:lnTo>
                  <a:pt x="242329" y="0"/>
                </a:lnTo>
                <a:lnTo>
                  <a:pt x="242329" y="8372"/>
                </a:lnTo>
                <a:lnTo>
                  <a:pt x="233902" y="8372"/>
                </a:lnTo>
                <a:lnTo>
                  <a:pt x="233902" y="0"/>
                </a:lnTo>
                <a:lnTo>
                  <a:pt x="233679" y="0"/>
                </a:lnTo>
                <a:lnTo>
                  <a:pt x="233679" y="8372"/>
                </a:lnTo>
                <a:lnTo>
                  <a:pt x="225251" y="8372"/>
                </a:lnTo>
                <a:lnTo>
                  <a:pt x="225251" y="0"/>
                </a:lnTo>
                <a:lnTo>
                  <a:pt x="225028" y="0"/>
                </a:lnTo>
                <a:lnTo>
                  <a:pt x="225028" y="8372"/>
                </a:lnTo>
                <a:lnTo>
                  <a:pt x="216601" y="8372"/>
                </a:lnTo>
                <a:lnTo>
                  <a:pt x="216601" y="0"/>
                </a:lnTo>
                <a:lnTo>
                  <a:pt x="216377" y="0"/>
                </a:lnTo>
                <a:lnTo>
                  <a:pt x="216377" y="8372"/>
                </a:lnTo>
                <a:lnTo>
                  <a:pt x="207950" y="8372"/>
                </a:lnTo>
                <a:lnTo>
                  <a:pt x="207950" y="0"/>
                </a:lnTo>
                <a:lnTo>
                  <a:pt x="207727" y="0"/>
                </a:lnTo>
                <a:lnTo>
                  <a:pt x="207727" y="8372"/>
                </a:lnTo>
                <a:lnTo>
                  <a:pt x="199244" y="8372"/>
                </a:lnTo>
                <a:lnTo>
                  <a:pt x="199244" y="0"/>
                </a:lnTo>
                <a:lnTo>
                  <a:pt x="199020" y="0"/>
                </a:lnTo>
                <a:lnTo>
                  <a:pt x="199020" y="8372"/>
                </a:lnTo>
                <a:lnTo>
                  <a:pt x="190593" y="8372"/>
                </a:lnTo>
                <a:lnTo>
                  <a:pt x="190593" y="0"/>
                </a:lnTo>
                <a:lnTo>
                  <a:pt x="190370" y="0"/>
                </a:lnTo>
                <a:lnTo>
                  <a:pt x="190370" y="8372"/>
                </a:lnTo>
                <a:lnTo>
                  <a:pt x="181942" y="8372"/>
                </a:lnTo>
                <a:lnTo>
                  <a:pt x="181942" y="0"/>
                </a:lnTo>
                <a:lnTo>
                  <a:pt x="181719" y="0"/>
                </a:lnTo>
                <a:lnTo>
                  <a:pt x="181719" y="8372"/>
                </a:lnTo>
                <a:lnTo>
                  <a:pt x="173292" y="8372"/>
                </a:lnTo>
                <a:lnTo>
                  <a:pt x="173292" y="0"/>
                </a:lnTo>
                <a:lnTo>
                  <a:pt x="173069" y="0"/>
                </a:lnTo>
                <a:lnTo>
                  <a:pt x="173069" y="8372"/>
                </a:lnTo>
                <a:lnTo>
                  <a:pt x="164641" y="8372"/>
                </a:lnTo>
                <a:lnTo>
                  <a:pt x="164641" y="0"/>
                </a:lnTo>
                <a:lnTo>
                  <a:pt x="164418" y="0"/>
                </a:lnTo>
                <a:lnTo>
                  <a:pt x="164418" y="8372"/>
                </a:lnTo>
                <a:lnTo>
                  <a:pt x="155990" y="8372"/>
                </a:lnTo>
                <a:lnTo>
                  <a:pt x="155990" y="0"/>
                </a:lnTo>
                <a:lnTo>
                  <a:pt x="155767" y="0"/>
                </a:lnTo>
                <a:lnTo>
                  <a:pt x="155767" y="8372"/>
                </a:lnTo>
                <a:lnTo>
                  <a:pt x="147340" y="8372"/>
                </a:lnTo>
                <a:lnTo>
                  <a:pt x="147340" y="0"/>
                </a:lnTo>
                <a:lnTo>
                  <a:pt x="147117" y="0"/>
                </a:lnTo>
                <a:lnTo>
                  <a:pt x="147117" y="8372"/>
                </a:lnTo>
                <a:lnTo>
                  <a:pt x="138633" y="8372"/>
                </a:lnTo>
                <a:lnTo>
                  <a:pt x="138633" y="0"/>
                </a:lnTo>
                <a:lnTo>
                  <a:pt x="138410" y="0"/>
                </a:lnTo>
                <a:lnTo>
                  <a:pt x="138410" y="8372"/>
                </a:lnTo>
                <a:lnTo>
                  <a:pt x="129983" y="8372"/>
                </a:lnTo>
                <a:lnTo>
                  <a:pt x="129983" y="0"/>
                </a:lnTo>
                <a:lnTo>
                  <a:pt x="129760" y="0"/>
                </a:lnTo>
                <a:lnTo>
                  <a:pt x="129760" y="8372"/>
                </a:lnTo>
                <a:lnTo>
                  <a:pt x="121332" y="8372"/>
                </a:lnTo>
                <a:lnTo>
                  <a:pt x="121332" y="0"/>
                </a:lnTo>
                <a:lnTo>
                  <a:pt x="121109" y="0"/>
                </a:lnTo>
                <a:lnTo>
                  <a:pt x="121109" y="8372"/>
                </a:lnTo>
                <a:lnTo>
                  <a:pt x="112681" y="8372"/>
                </a:lnTo>
                <a:lnTo>
                  <a:pt x="112681" y="0"/>
                </a:lnTo>
                <a:lnTo>
                  <a:pt x="112458" y="0"/>
                </a:lnTo>
                <a:lnTo>
                  <a:pt x="112458" y="8372"/>
                </a:lnTo>
                <a:lnTo>
                  <a:pt x="104031" y="8372"/>
                </a:lnTo>
                <a:lnTo>
                  <a:pt x="104031" y="0"/>
                </a:lnTo>
                <a:lnTo>
                  <a:pt x="103808" y="0"/>
                </a:lnTo>
                <a:lnTo>
                  <a:pt x="103808" y="8372"/>
                </a:lnTo>
                <a:lnTo>
                  <a:pt x="95380" y="8372"/>
                </a:lnTo>
                <a:lnTo>
                  <a:pt x="95380" y="0"/>
                </a:lnTo>
                <a:lnTo>
                  <a:pt x="95157" y="0"/>
                </a:lnTo>
                <a:lnTo>
                  <a:pt x="95157" y="8372"/>
                </a:lnTo>
                <a:lnTo>
                  <a:pt x="86730" y="8372"/>
                </a:lnTo>
                <a:lnTo>
                  <a:pt x="86730" y="0"/>
                </a:lnTo>
                <a:lnTo>
                  <a:pt x="86506" y="0"/>
                </a:lnTo>
                <a:lnTo>
                  <a:pt x="86506" y="8372"/>
                </a:lnTo>
                <a:lnTo>
                  <a:pt x="78023" y="8372"/>
                </a:lnTo>
                <a:lnTo>
                  <a:pt x="78023" y="0"/>
                </a:lnTo>
                <a:lnTo>
                  <a:pt x="77800" y="0"/>
                </a:lnTo>
                <a:lnTo>
                  <a:pt x="77800" y="8372"/>
                </a:lnTo>
                <a:lnTo>
                  <a:pt x="69373" y="8372"/>
                </a:lnTo>
                <a:lnTo>
                  <a:pt x="69373" y="0"/>
                </a:lnTo>
                <a:lnTo>
                  <a:pt x="69149" y="0"/>
                </a:lnTo>
                <a:lnTo>
                  <a:pt x="69149" y="8372"/>
                </a:lnTo>
                <a:lnTo>
                  <a:pt x="60722" y="8372"/>
                </a:lnTo>
                <a:lnTo>
                  <a:pt x="60722" y="0"/>
                </a:lnTo>
                <a:lnTo>
                  <a:pt x="60499" y="0"/>
                </a:lnTo>
                <a:lnTo>
                  <a:pt x="60499" y="8372"/>
                </a:lnTo>
                <a:lnTo>
                  <a:pt x="52071" y="8372"/>
                </a:lnTo>
                <a:lnTo>
                  <a:pt x="52071" y="0"/>
                </a:lnTo>
                <a:lnTo>
                  <a:pt x="51848" y="0"/>
                </a:lnTo>
                <a:lnTo>
                  <a:pt x="51848" y="8372"/>
                </a:lnTo>
                <a:lnTo>
                  <a:pt x="43421" y="8372"/>
                </a:lnTo>
                <a:lnTo>
                  <a:pt x="43421" y="0"/>
                </a:lnTo>
                <a:lnTo>
                  <a:pt x="43197" y="0"/>
                </a:lnTo>
                <a:lnTo>
                  <a:pt x="43197" y="8372"/>
                </a:lnTo>
                <a:lnTo>
                  <a:pt x="34770" y="8372"/>
                </a:lnTo>
                <a:lnTo>
                  <a:pt x="34770" y="0"/>
                </a:lnTo>
                <a:lnTo>
                  <a:pt x="34547" y="0"/>
                </a:lnTo>
                <a:lnTo>
                  <a:pt x="34547" y="8372"/>
                </a:lnTo>
                <a:lnTo>
                  <a:pt x="26064" y="8372"/>
                </a:lnTo>
                <a:lnTo>
                  <a:pt x="26064" y="0"/>
                </a:lnTo>
                <a:lnTo>
                  <a:pt x="25840" y="0"/>
                </a:lnTo>
                <a:lnTo>
                  <a:pt x="25840" y="8372"/>
                </a:lnTo>
                <a:lnTo>
                  <a:pt x="17413" y="8372"/>
                </a:lnTo>
                <a:lnTo>
                  <a:pt x="17413" y="0"/>
                </a:lnTo>
                <a:lnTo>
                  <a:pt x="17190" y="0"/>
                </a:lnTo>
                <a:lnTo>
                  <a:pt x="17190" y="8372"/>
                </a:lnTo>
                <a:lnTo>
                  <a:pt x="8762" y="8372"/>
                </a:lnTo>
                <a:lnTo>
                  <a:pt x="8762" y="0"/>
                </a:lnTo>
                <a:close/>
              </a:path>
            </a:pathLst>
          </a:cu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5"/>
          <p:cNvSpPr txBox="1">
            <a:spLocks noGrp="1"/>
          </p:cNvSpPr>
          <p:nvPr>
            <p:ph type="ctrTitle"/>
          </p:nvPr>
        </p:nvSpPr>
        <p:spPr>
          <a:xfrm>
            <a:off x="696525" y="817291"/>
            <a:ext cx="7729200" cy="20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FUDGEMART &amp; FUDGEFLIX</a:t>
            </a:r>
            <a:br>
              <a:rPr lang="en" sz="5400" dirty="0"/>
            </a:br>
            <a:r>
              <a:rPr lang="en" sz="5400" dirty="0"/>
              <a:t>SALES ANALYSIS</a:t>
            </a:r>
            <a:endParaRPr sz="5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27573F-968D-4919-B259-C24C117E7B46}"/>
              </a:ext>
            </a:extLst>
          </p:cNvPr>
          <p:cNvSpPr txBox="1"/>
          <p:nvPr/>
        </p:nvSpPr>
        <p:spPr>
          <a:xfrm>
            <a:off x="6772940" y="2898991"/>
            <a:ext cx="25943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Presente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d By -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algn="just"/>
            <a:r>
              <a:rPr lang="en-US" sz="1800" b="1" dirty="0" err="1">
                <a:solidFill>
                  <a:srgbClr val="FFC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Nishit</a:t>
            </a:r>
            <a:r>
              <a:rPr lang="en-US" sz="1800" b="1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FFC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Nakrani</a:t>
            </a:r>
            <a:endParaRPr lang="en-IN" sz="1800" b="1" dirty="0">
              <a:solidFill>
                <a:srgbClr val="FFC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algn="just"/>
            <a:r>
              <a:rPr lang="en-US" sz="1800" b="1" dirty="0" err="1">
                <a:solidFill>
                  <a:srgbClr val="FFC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Krupal</a:t>
            </a:r>
            <a:r>
              <a:rPr lang="en-US" sz="1800" b="1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Vora </a:t>
            </a:r>
            <a:endParaRPr lang="en-IN" sz="1800" b="1" dirty="0">
              <a:solidFill>
                <a:srgbClr val="FFC00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algn="just"/>
            <a:r>
              <a:rPr lang="en-US" sz="1800" b="1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Shraddha Sawant</a:t>
            </a:r>
            <a:endParaRPr lang="en-IN" sz="1800" b="1" dirty="0">
              <a:solidFill>
                <a:srgbClr val="FFC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algn="just"/>
            <a:r>
              <a:rPr lang="en-US" sz="1800" b="1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Ashutosh Jha</a:t>
            </a:r>
            <a:endParaRPr lang="en-IN" sz="1800" b="1" dirty="0">
              <a:solidFill>
                <a:srgbClr val="FFC00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algn="just"/>
            <a:r>
              <a:rPr lang="en-US" sz="1800" b="1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Nikhil </a:t>
            </a:r>
            <a:r>
              <a:rPr lang="en-US" sz="1800" b="1" dirty="0" err="1">
                <a:solidFill>
                  <a:srgbClr val="FFC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Jhurani</a:t>
            </a:r>
            <a:endParaRPr lang="en-IN" sz="1800" b="1" dirty="0">
              <a:solidFill>
                <a:srgbClr val="FFC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algn="just"/>
            <a:r>
              <a:rPr lang="en-US" sz="1800" b="1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Piyush Gupta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8D1E0-3409-E346-BA44-B5652E9E45D2}"/>
              </a:ext>
            </a:extLst>
          </p:cNvPr>
          <p:cNvSpPr txBox="1"/>
          <p:nvPr/>
        </p:nvSpPr>
        <p:spPr>
          <a:xfrm>
            <a:off x="596348" y="3745064"/>
            <a:ext cx="3108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IST 722 DATA WAREHOUSE 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FALL 2020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PROF. HUMAYUN H KHAN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33E9F-0A91-734C-A6EE-A5A80E1B3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DEPLOYING THE CUBE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C48408-DAEC-B741-8669-07FAB45AE8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849B734-2E41-6741-9347-4B959FE3A2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1" t="49981" r="48882" b="11288"/>
          <a:stretch/>
        </p:blipFill>
        <p:spPr>
          <a:xfrm>
            <a:off x="1097280" y="1733173"/>
            <a:ext cx="3204375" cy="1554977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75786B6-46C3-C646-9646-EDBD14DC3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677" y="1113661"/>
            <a:ext cx="41148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688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24"/>
          <p:cNvSpPr txBox="1">
            <a:spLocks noGrp="1"/>
          </p:cNvSpPr>
          <p:nvPr>
            <p:ph type="title"/>
          </p:nvPr>
        </p:nvSpPr>
        <p:spPr>
          <a:xfrm>
            <a:off x="452724" y="620920"/>
            <a:ext cx="3985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SALES:BI VISUALS</a:t>
            </a:r>
            <a:endParaRPr dirty="0"/>
          </a:p>
        </p:txBody>
      </p:sp>
      <p:sp>
        <p:nvSpPr>
          <p:cNvPr id="858" name="Google Shape;858;p24"/>
          <p:cNvSpPr txBox="1">
            <a:spLocks noGrp="1"/>
          </p:cNvSpPr>
          <p:nvPr>
            <p:ph type="body" idx="1"/>
          </p:nvPr>
        </p:nvSpPr>
        <p:spPr>
          <a:xfrm>
            <a:off x="557424" y="1099780"/>
            <a:ext cx="3985200" cy="9485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rgbClr val="FFC000"/>
                </a:solidFill>
              </a:rPr>
              <a:t>A picture is worth a thousand words.</a:t>
            </a:r>
            <a:endParaRPr lang="en-US" sz="1800" dirty="0">
              <a:solidFill>
                <a:srgbClr val="FFC000"/>
              </a:solidFill>
            </a:endParaRPr>
          </a:p>
        </p:txBody>
      </p:sp>
      <p:sp>
        <p:nvSpPr>
          <p:cNvPr id="859" name="Google Shape;859;p24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860" name="Google Shape;860;p24"/>
          <p:cNvPicPr preferRelativeResize="0"/>
          <p:nvPr/>
        </p:nvPicPr>
        <p:blipFill rotWithShape="1">
          <a:blip r:embed="rId3">
            <a:alphaModFix/>
          </a:blip>
          <a:srcRect l="33084" t="10435" r="23188" b="1652"/>
          <a:stretch/>
        </p:blipFill>
        <p:spPr>
          <a:xfrm>
            <a:off x="5546725" y="544875"/>
            <a:ext cx="3039851" cy="404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26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TOP-SELLING AND LEAST-SELLING PRODUCTS</a:t>
            </a:r>
            <a:endParaRPr dirty="0"/>
          </a:p>
        </p:txBody>
      </p:sp>
      <p:sp>
        <p:nvSpPr>
          <p:cNvPr id="872" name="Google Shape;872;p2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4" name="Picture 3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09AB9B4F-991E-8743-B451-8F7C494F4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00" y="970058"/>
            <a:ext cx="7127366" cy="403926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26"/>
          <p:cNvSpPr txBox="1">
            <a:spLocks noGrp="1"/>
          </p:cNvSpPr>
          <p:nvPr>
            <p:ph type="title"/>
          </p:nvPr>
        </p:nvSpPr>
        <p:spPr>
          <a:xfrm>
            <a:off x="739676" y="79802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/>
              <a:t>MOST REVENUE-GENERATING AND LEAST REVENUE- GENERATING PRODUCTS</a:t>
            </a:r>
            <a:endParaRPr sz="2400" dirty="0"/>
          </a:p>
        </p:txBody>
      </p:sp>
      <p:sp>
        <p:nvSpPr>
          <p:cNvPr id="872" name="Google Shape;872;p2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6" name="Picture 5" descr="Graphical user interface, chart, application, table, Excel, bar chart&#10;&#10;Description automatically generated">
            <a:extLst>
              <a:ext uri="{FF2B5EF4-FFF2-40B4-BE49-F238E27FC236}">
                <a16:creationId xmlns:a16="http://schemas.microsoft.com/office/drawing/2014/main" id="{1C7706EF-1A20-FD4F-ADD9-E270B4003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526" y="919811"/>
            <a:ext cx="72263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436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26"/>
          <p:cNvSpPr txBox="1">
            <a:spLocks noGrp="1"/>
          </p:cNvSpPr>
          <p:nvPr>
            <p:ph type="title"/>
          </p:nvPr>
        </p:nvSpPr>
        <p:spPr>
          <a:xfrm>
            <a:off x="739676" y="79802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/>
              <a:t>TOP LOYAL CUSTOMERS</a:t>
            </a:r>
            <a:endParaRPr sz="3200" dirty="0"/>
          </a:p>
        </p:txBody>
      </p:sp>
      <p:sp>
        <p:nvSpPr>
          <p:cNvPr id="872" name="Google Shape;872;p2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680AD247-C9A9-104B-BA60-662A49CEF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740" y="961441"/>
            <a:ext cx="7238520" cy="410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41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26"/>
          <p:cNvSpPr txBox="1">
            <a:spLocks noGrp="1"/>
          </p:cNvSpPr>
          <p:nvPr>
            <p:ph type="title"/>
          </p:nvPr>
        </p:nvSpPr>
        <p:spPr>
          <a:xfrm>
            <a:off x="739676" y="79802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/>
              <a:t>SALES TRACK</a:t>
            </a:r>
            <a:endParaRPr sz="3200" dirty="0"/>
          </a:p>
        </p:txBody>
      </p:sp>
      <p:sp>
        <p:nvSpPr>
          <p:cNvPr id="872" name="Google Shape;872;p2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" name="Picture 2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12501065-3A20-9241-AEC2-4C53B6CB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81" y="859813"/>
            <a:ext cx="7307865" cy="414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46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26"/>
          <p:cNvSpPr txBox="1">
            <a:spLocks noGrp="1"/>
          </p:cNvSpPr>
          <p:nvPr>
            <p:ph type="title"/>
          </p:nvPr>
        </p:nvSpPr>
        <p:spPr>
          <a:xfrm>
            <a:off x="739676" y="79802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/>
              <a:t>TOP STATES BY SALES COUNT</a:t>
            </a:r>
            <a:endParaRPr sz="3200" dirty="0"/>
          </a:p>
        </p:txBody>
      </p:sp>
      <p:sp>
        <p:nvSpPr>
          <p:cNvPr id="872" name="Google Shape;872;p2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D9E4AA50-48F9-3542-8447-48BAD9B63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85" y="885080"/>
            <a:ext cx="7900390" cy="417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9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26"/>
          <p:cNvSpPr txBox="1">
            <a:spLocks noGrp="1"/>
          </p:cNvSpPr>
          <p:nvPr>
            <p:ph type="title"/>
          </p:nvPr>
        </p:nvSpPr>
        <p:spPr>
          <a:xfrm>
            <a:off x="739676" y="79802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/>
              <a:t>TOP STATES BY QUANTITY</a:t>
            </a:r>
            <a:endParaRPr sz="3200" dirty="0"/>
          </a:p>
        </p:txBody>
      </p:sp>
      <p:sp>
        <p:nvSpPr>
          <p:cNvPr id="872" name="Google Shape;872;p2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BEA62C94-0D44-384B-B3E4-43A66251F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88" y="954879"/>
            <a:ext cx="7768424" cy="410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401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26"/>
          <p:cNvSpPr txBox="1">
            <a:spLocks noGrp="1"/>
          </p:cNvSpPr>
          <p:nvPr>
            <p:ph type="title"/>
          </p:nvPr>
        </p:nvSpPr>
        <p:spPr>
          <a:xfrm>
            <a:off x="739676" y="79802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/>
              <a:t>TOP STATES BY REVENUE</a:t>
            </a:r>
            <a:endParaRPr sz="3200" dirty="0"/>
          </a:p>
        </p:txBody>
      </p:sp>
      <p:sp>
        <p:nvSpPr>
          <p:cNvPr id="872" name="Google Shape;872;p2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279452BB-F1EF-DE4E-92FB-FF3E53B6D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51" y="885079"/>
            <a:ext cx="7737450" cy="409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97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2DEF0-4A73-904B-A20F-789B200D9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400" dirty="0"/>
              <a:t>REVENUE BY CATEGORY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33F5E5-959C-E44B-9F19-F1F236A22F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5" name="Picture 4" descr="Graphical user interface, chart, application, pie chart&#10;&#10;Description automatically generated">
            <a:extLst>
              <a:ext uri="{FF2B5EF4-FFF2-40B4-BE49-F238E27FC236}">
                <a16:creationId xmlns:a16="http://schemas.microsoft.com/office/drawing/2014/main" id="{B669F7C2-7E55-7040-87E7-2D54DD6FB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75" y="845325"/>
            <a:ext cx="7904050" cy="418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114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6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FUDGEMART AND FUDGEFLIX</a:t>
            </a:r>
            <a:endParaRPr dirty="0"/>
          </a:p>
        </p:txBody>
      </p:sp>
      <p:sp>
        <p:nvSpPr>
          <p:cNvPr id="788" name="Google Shape;788;p1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988ADCA-BAF4-409C-9BC7-76332DF7F9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182680"/>
              </p:ext>
            </p:extLst>
          </p:nvPr>
        </p:nvGraphicFramePr>
        <p:xfrm>
          <a:off x="1095153" y="1258649"/>
          <a:ext cx="6911164" cy="2717927"/>
        </p:xfrm>
        <a:graphic>
          <a:graphicData uri="http://schemas.openxmlformats.org/drawingml/2006/table">
            <a:tbl>
              <a:tblPr firstRow="1" bandRow="1">
                <a:tableStyleId>{78189471-C246-4ED8-BF3C-CAC905BCE2AC}</a:tableStyleId>
              </a:tblPr>
              <a:tblGrid>
                <a:gridCol w="3455582">
                  <a:extLst>
                    <a:ext uri="{9D8B030D-6E8A-4147-A177-3AD203B41FA5}">
                      <a16:colId xmlns:a16="http://schemas.microsoft.com/office/drawing/2014/main" val="2715056453"/>
                    </a:ext>
                  </a:extLst>
                </a:gridCol>
                <a:gridCol w="3455582">
                  <a:extLst>
                    <a:ext uri="{9D8B030D-6E8A-4147-A177-3AD203B41FA5}">
                      <a16:colId xmlns:a16="http://schemas.microsoft.com/office/drawing/2014/main" val="3164101537"/>
                    </a:ext>
                  </a:extLst>
                </a:gridCol>
              </a:tblGrid>
              <a:tr h="27179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18960"/>
                  </a:ext>
                </a:extLst>
              </a:tr>
            </a:tbl>
          </a:graphicData>
        </a:graphic>
      </p:graphicFrame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25B41C68-E794-4956-B9DB-B414A2687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54" y="1258648"/>
            <a:ext cx="3476846" cy="2714723"/>
          </a:xfrm>
          <a:prstGeom prst="rect">
            <a:avLst/>
          </a:prstGeom>
        </p:spPr>
      </p:pic>
      <p:pic>
        <p:nvPicPr>
          <p:cNvPr id="8" name="Picture 7" descr="A close up of electronics&#10;&#10;Description automatically generated">
            <a:extLst>
              <a:ext uri="{FF2B5EF4-FFF2-40B4-BE49-F238E27FC236}">
                <a16:creationId xmlns:a16="http://schemas.microsoft.com/office/drawing/2014/main" id="{39901F0F-20F0-4161-AE4E-DC95FC02E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734" y="1255442"/>
            <a:ext cx="3471115" cy="271472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26"/>
          <p:cNvSpPr txBox="1">
            <a:spLocks noGrp="1"/>
          </p:cNvSpPr>
          <p:nvPr>
            <p:ph type="title"/>
          </p:nvPr>
        </p:nvSpPr>
        <p:spPr>
          <a:xfrm>
            <a:off x="729000" y="-25054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/>
              <a:t>FUDGEMART: SALES COUNT BY CATEGORY AND REGION</a:t>
            </a:r>
            <a:endParaRPr sz="2000" dirty="0"/>
          </a:p>
        </p:txBody>
      </p:sp>
      <p:sp>
        <p:nvSpPr>
          <p:cNvPr id="872" name="Google Shape;872;p2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56D1CCEB-F12F-684C-BC8C-682E6CA0F7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17"/>
          <a:stretch/>
        </p:blipFill>
        <p:spPr>
          <a:xfrm>
            <a:off x="445728" y="916887"/>
            <a:ext cx="8140847" cy="402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332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26"/>
          <p:cNvSpPr txBox="1">
            <a:spLocks noGrp="1"/>
          </p:cNvSpPr>
          <p:nvPr>
            <p:ph type="title"/>
          </p:nvPr>
        </p:nvSpPr>
        <p:spPr>
          <a:xfrm>
            <a:off x="729000" y="-25054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/>
              <a:t>FUDGEFLIX:SALES COUNT BY CATEGORY AND REGION</a:t>
            </a:r>
            <a:endParaRPr sz="2000" dirty="0"/>
          </a:p>
        </p:txBody>
      </p:sp>
      <p:sp>
        <p:nvSpPr>
          <p:cNvPr id="872" name="Google Shape;872;p2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4" name="Picture 3" descr="Chart, radar chart&#10;&#10;Description automatically generated">
            <a:extLst>
              <a:ext uri="{FF2B5EF4-FFF2-40B4-BE49-F238E27FC236}">
                <a16:creationId xmlns:a16="http://schemas.microsoft.com/office/drawing/2014/main" id="{3878265A-843C-6A43-9FC6-E0B4DA6AEF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20"/>
          <a:stretch/>
        </p:blipFill>
        <p:spPr>
          <a:xfrm>
            <a:off x="468550" y="877129"/>
            <a:ext cx="8206900" cy="409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350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26"/>
          <p:cNvSpPr txBox="1">
            <a:spLocks noGrp="1"/>
          </p:cNvSpPr>
          <p:nvPr>
            <p:ph type="title"/>
          </p:nvPr>
        </p:nvSpPr>
        <p:spPr>
          <a:xfrm>
            <a:off x="739676" y="79802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/>
              <a:t>DEMAND BY PRODUCT TYPE</a:t>
            </a:r>
            <a:endParaRPr sz="3200" dirty="0"/>
          </a:p>
        </p:txBody>
      </p:sp>
      <p:sp>
        <p:nvSpPr>
          <p:cNvPr id="872" name="Google Shape;872;p2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4" name="Picture 3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780A8263-8DF4-2548-8D7C-BBBEDEE3F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77" y="869178"/>
            <a:ext cx="7609398" cy="402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59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26"/>
          <p:cNvSpPr txBox="1">
            <a:spLocks noGrp="1"/>
          </p:cNvSpPr>
          <p:nvPr>
            <p:ph type="title"/>
          </p:nvPr>
        </p:nvSpPr>
        <p:spPr>
          <a:xfrm>
            <a:off x="729000" y="-73545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/>
              <a:t>CROSS SELLING</a:t>
            </a:r>
            <a:endParaRPr sz="3200" dirty="0"/>
          </a:p>
        </p:txBody>
      </p:sp>
      <p:sp>
        <p:nvSpPr>
          <p:cNvPr id="872" name="Google Shape;872;p2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02504BDC-1081-904C-A316-2B0F34367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09" y="900103"/>
            <a:ext cx="7851291" cy="415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24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26"/>
          <p:cNvSpPr txBox="1">
            <a:spLocks noGrp="1"/>
          </p:cNvSpPr>
          <p:nvPr>
            <p:ph type="title"/>
          </p:nvPr>
        </p:nvSpPr>
        <p:spPr>
          <a:xfrm>
            <a:off x="729000" y="-73545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/>
              <a:t>REVENUE BY YEAR AND QUARTER</a:t>
            </a:r>
            <a:endParaRPr sz="3200" dirty="0"/>
          </a:p>
        </p:txBody>
      </p:sp>
      <p:sp>
        <p:nvSpPr>
          <p:cNvPr id="872" name="Google Shape;872;p2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144AF23-6F1A-5F4B-8DA8-26A74CD60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61" y="893032"/>
            <a:ext cx="7792278" cy="412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895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E595D853-5987-1A49-8609-4D4E95971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59" y="3535602"/>
            <a:ext cx="8840434" cy="1528096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BDC2DAEA-AE06-2341-90CE-A9CA7B3E3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59" y="2149997"/>
            <a:ext cx="8840434" cy="1385605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2DADBAA3-3FE3-0F47-AD74-CB5EC0862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59" y="674336"/>
            <a:ext cx="8840434" cy="1475661"/>
          </a:xfrm>
          <a:prstGeom prst="rect">
            <a:avLst/>
          </a:prstGeom>
        </p:spPr>
      </p:pic>
      <p:sp>
        <p:nvSpPr>
          <p:cNvPr id="871" name="Google Shape;871;p26"/>
          <p:cNvSpPr txBox="1">
            <a:spLocks noGrp="1"/>
          </p:cNvSpPr>
          <p:nvPr>
            <p:ph type="title"/>
          </p:nvPr>
        </p:nvSpPr>
        <p:spPr>
          <a:xfrm>
            <a:off x="739676" y="79802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/>
              <a:t>COMPARISON: REVENUE, SALES COUNT, QUANTITY, RETAIL PRICE</a:t>
            </a:r>
            <a:endParaRPr sz="2400" dirty="0"/>
          </a:p>
        </p:txBody>
      </p:sp>
      <p:sp>
        <p:nvSpPr>
          <p:cNvPr id="872" name="Google Shape;872;p2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5799E3-E3F5-441D-9C0A-839886E7A16D}"/>
              </a:ext>
            </a:extLst>
          </p:cNvPr>
          <p:cNvSpPr txBox="1"/>
          <p:nvPr/>
        </p:nvSpPr>
        <p:spPr>
          <a:xfrm>
            <a:off x="4220755" y="890698"/>
            <a:ext cx="9569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dirty="0"/>
              <a:t>FUDGEMART</a:t>
            </a:r>
            <a:endParaRPr lang="en-US" sz="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B1B2AE-F802-4DBF-8EC9-ECCFE1AEC2C0}"/>
              </a:ext>
            </a:extLst>
          </p:cNvPr>
          <p:cNvSpPr txBox="1"/>
          <p:nvPr/>
        </p:nvSpPr>
        <p:spPr>
          <a:xfrm>
            <a:off x="4220755" y="2351676"/>
            <a:ext cx="9569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dirty="0"/>
              <a:t>FUDGEFLIX</a:t>
            </a:r>
            <a:endParaRPr 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F82D2F-25E4-40DD-B559-BA3E1FBE42AD}"/>
              </a:ext>
            </a:extLst>
          </p:cNvPr>
          <p:cNvSpPr txBox="1"/>
          <p:nvPr/>
        </p:nvSpPr>
        <p:spPr>
          <a:xfrm>
            <a:off x="4220755" y="3681289"/>
            <a:ext cx="95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dirty="0"/>
              <a:t>FUDGE CORPORATION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201455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7F12971E-74E3-6144-A36E-40C00882A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" y="3737316"/>
            <a:ext cx="9144000" cy="1406184"/>
          </a:xfrm>
          <a:prstGeom prst="rect">
            <a:avLst/>
          </a:prstGeom>
        </p:spPr>
      </p:pic>
      <p:sp>
        <p:nvSpPr>
          <p:cNvPr id="871" name="Google Shape;871;p26"/>
          <p:cNvSpPr txBox="1">
            <a:spLocks noGrp="1"/>
          </p:cNvSpPr>
          <p:nvPr>
            <p:ph type="title"/>
          </p:nvPr>
        </p:nvSpPr>
        <p:spPr>
          <a:xfrm>
            <a:off x="728987" y="59022"/>
            <a:ext cx="7686000" cy="4769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/>
              <a:t>SALES AND QUANTITY BY YEAR</a:t>
            </a:r>
            <a:endParaRPr sz="2400" dirty="0"/>
          </a:p>
        </p:txBody>
      </p:sp>
      <p:sp>
        <p:nvSpPr>
          <p:cNvPr id="872" name="Google Shape;872;p2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B1B2AE-F802-4DBF-8EC9-ECCFE1AEC2C0}"/>
              </a:ext>
            </a:extLst>
          </p:cNvPr>
          <p:cNvSpPr txBox="1"/>
          <p:nvPr/>
        </p:nvSpPr>
        <p:spPr>
          <a:xfrm>
            <a:off x="8108110" y="3935609"/>
            <a:ext cx="9569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dirty="0"/>
              <a:t>FUDGEFLIX</a:t>
            </a:r>
            <a:endParaRPr lang="en-US" sz="800" dirty="0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1BADA9A0-059D-A34F-AB69-0693B732E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0469"/>
            <a:ext cx="9144000" cy="15601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F82D2F-25E4-40DD-B559-BA3E1FBE42AD}"/>
              </a:ext>
            </a:extLst>
          </p:cNvPr>
          <p:cNvSpPr txBox="1"/>
          <p:nvPr/>
        </p:nvSpPr>
        <p:spPr>
          <a:xfrm>
            <a:off x="8108110" y="589795"/>
            <a:ext cx="95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dirty="0"/>
              <a:t>FUDGE CORPORATION</a:t>
            </a:r>
            <a:endParaRPr lang="en-US" sz="800" dirty="0"/>
          </a:p>
        </p:txBody>
      </p:sp>
      <p:pic>
        <p:nvPicPr>
          <p:cNvPr id="6" name="Picture 5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5627C4D1-C58E-A848-95F9-31BEB1EBA4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85543"/>
            <a:ext cx="9144000" cy="16303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5799E3-E3F5-441D-9C0A-839886E7A16D}"/>
              </a:ext>
            </a:extLst>
          </p:cNvPr>
          <p:cNvSpPr txBox="1"/>
          <p:nvPr/>
        </p:nvSpPr>
        <p:spPr>
          <a:xfrm>
            <a:off x="8108110" y="2181231"/>
            <a:ext cx="9569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dirty="0"/>
              <a:t>FUDGEMART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252201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1026" name="Google Shape;1026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RECOMMENDATIONS BASED ON INSIGHTS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A593FC-7A3F-44D7-8952-6147DA38DF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25" y="1258650"/>
            <a:ext cx="7686000" cy="3697768"/>
          </a:xfrm>
        </p:spPr>
        <p:txBody>
          <a:bodyPr/>
          <a:lstStyle/>
          <a:p>
            <a:r>
              <a:rPr lang="en-US" sz="2000" dirty="0"/>
              <a:t>Use light discounting, volume discounting, better description of products, product recommendations  to improve the sales of least selling product</a:t>
            </a:r>
          </a:p>
          <a:p>
            <a:pPr marL="76200" indent="0">
              <a:buNone/>
            </a:pPr>
            <a:endParaRPr lang="en-US" sz="2000" dirty="0"/>
          </a:p>
          <a:p>
            <a:r>
              <a:rPr lang="en-US" sz="2000" dirty="0"/>
              <a:t>For products generating less revenue but are sold in large scale, negotiate with the vendors</a:t>
            </a:r>
          </a:p>
          <a:p>
            <a:pPr marL="76200" indent="0">
              <a:buNone/>
            </a:pPr>
            <a:endParaRPr lang="en-US" sz="2000" dirty="0"/>
          </a:p>
          <a:p>
            <a:r>
              <a:rPr lang="en-US" sz="2000" dirty="0"/>
              <a:t>Use personalized experience and customer loyalty program to boost the customer lifetime value</a:t>
            </a:r>
          </a:p>
          <a:p>
            <a:pPr marL="7620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75273E-342B-354C-99B6-8EDC43B547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BBBC78-4248-E445-9C59-A5C8EAFAA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BASED ON INSIGHTS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69DB1D-B8ED-514D-BD2D-1B15C5552F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Offer </a:t>
            </a:r>
            <a:r>
              <a:rPr lang="en-US" sz="2000" dirty="0" err="1"/>
              <a:t>Fudgeflix</a:t>
            </a:r>
            <a:r>
              <a:rPr lang="en-US" sz="2000" dirty="0"/>
              <a:t> plans to the </a:t>
            </a:r>
            <a:r>
              <a:rPr lang="en-US" sz="2000" dirty="0" err="1"/>
              <a:t>Fudgemart</a:t>
            </a:r>
            <a:r>
              <a:rPr lang="en-US" sz="2000" dirty="0"/>
              <a:t> customers to boost its sales</a:t>
            </a:r>
          </a:p>
          <a:p>
            <a:pPr marL="76200" indent="0">
              <a:buNone/>
            </a:pPr>
            <a:endParaRPr lang="en-US" sz="2000" dirty="0"/>
          </a:p>
          <a:p>
            <a:r>
              <a:rPr lang="en-US" sz="2000" dirty="0"/>
              <a:t>Use the feedback of best performing state’s customers to develop strategies to improve sales in poor performing states. For ex: Using California’s clothing customer data to improve clothing sales in Iowa</a:t>
            </a:r>
          </a:p>
          <a:p>
            <a:pPr marL="76200" indent="0">
              <a:buNone/>
            </a:pPr>
            <a:endParaRPr lang="en-US" sz="2000" dirty="0"/>
          </a:p>
          <a:p>
            <a:r>
              <a:rPr lang="en-US" sz="2000" dirty="0"/>
              <a:t>Ensure the inventory is stocked up in Fall season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531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3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 dirty="0"/>
          </a:p>
        </p:txBody>
      </p:sp>
      <p:sp>
        <p:nvSpPr>
          <p:cNvPr id="1012" name="Google Shape;1012;p37"/>
          <p:cNvSpPr txBox="1">
            <a:spLocks noGrp="1"/>
          </p:cNvSpPr>
          <p:nvPr>
            <p:ph type="title"/>
          </p:nvPr>
        </p:nvSpPr>
        <p:spPr>
          <a:xfrm>
            <a:off x="452724" y="796914"/>
            <a:ext cx="3985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THANK YOU!</a:t>
            </a:r>
            <a:endParaRPr sz="5400" dirty="0"/>
          </a:p>
        </p:txBody>
      </p:sp>
      <p:sp>
        <p:nvSpPr>
          <p:cNvPr id="1013" name="Google Shape;1013;p37"/>
          <p:cNvSpPr txBox="1">
            <a:spLocks noGrp="1"/>
          </p:cNvSpPr>
          <p:nvPr>
            <p:ph type="body" idx="1"/>
          </p:nvPr>
        </p:nvSpPr>
        <p:spPr>
          <a:xfrm>
            <a:off x="452724" y="1654314"/>
            <a:ext cx="3985200" cy="1259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Any questions?</a:t>
            </a:r>
            <a:endParaRPr b="1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C233A6C-666F-4ABD-9747-DC3F1625D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097" y="535925"/>
            <a:ext cx="3985200" cy="423973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51186-9DCC-D64C-98C4-0441DB7CA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675" y="262025"/>
            <a:ext cx="7686000" cy="857400"/>
          </a:xfrm>
        </p:spPr>
        <p:txBody>
          <a:bodyPr/>
          <a:lstStyle/>
          <a:p>
            <a:r>
              <a:rPr lang="en-US" dirty="0" err="1"/>
              <a:t>FudgeCorp</a:t>
            </a:r>
            <a:r>
              <a:rPr lang="en-US" dirty="0"/>
              <a:t>. Inc. has two companies: </a:t>
            </a:r>
            <a:r>
              <a:rPr lang="en-US" dirty="0" err="1"/>
              <a:t>FudgeFlix</a:t>
            </a:r>
            <a:r>
              <a:rPr lang="en-US" dirty="0"/>
              <a:t> and </a:t>
            </a:r>
            <a:r>
              <a:rPr lang="en-US" dirty="0" err="1"/>
              <a:t>FudgeMart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C5821-4ED1-6B49-986A-0979B8935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9674" y="1218009"/>
            <a:ext cx="8044107" cy="2853900"/>
          </a:xfrm>
        </p:spPr>
        <p:txBody>
          <a:bodyPr/>
          <a:lstStyle/>
          <a:p>
            <a:r>
              <a:rPr lang="en-US" b="1" dirty="0" err="1"/>
              <a:t>FudgeMart</a:t>
            </a:r>
            <a:r>
              <a:rPr lang="en-US" dirty="0"/>
              <a:t> is a mega-store retailer such as Amazon</a:t>
            </a:r>
          </a:p>
          <a:p>
            <a:pPr marL="101600" indent="0">
              <a:buNone/>
            </a:pPr>
            <a:endParaRPr lang="en-US" dirty="0"/>
          </a:p>
          <a:p>
            <a:r>
              <a:rPr lang="en-US" b="1" dirty="0" err="1"/>
              <a:t>FudgeFlix</a:t>
            </a:r>
            <a:r>
              <a:rPr lang="en-US" dirty="0"/>
              <a:t> is an online </a:t>
            </a:r>
            <a:r>
              <a:rPr lang="en-US" dirty="0" err="1"/>
              <a:t>dvd</a:t>
            </a:r>
            <a:r>
              <a:rPr lang="en-US" dirty="0"/>
              <a:t> or video on demand retailer such as amazon prime</a:t>
            </a:r>
          </a:p>
          <a:p>
            <a:pPr marL="101600" indent="0">
              <a:buNone/>
            </a:pPr>
            <a:endParaRPr lang="en-US" dirty="0"/>
          </a:p>
          <a:p>
            <a:pPr marL="101600" indent="0">
              <a:buNone/>
            </a:pPr>
            <a:endParaRPr lang="en-US" dirty="0"/>
          </a:p>
          <a:p>
            <a:pPr marL="10160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E28A30-5D76-EF44-9BFC-4C86BD0A0F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62348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sp>
        <p:nvSpPr>
          <p:cNvPr id="784" name="Google Shape;784;p16"/>
          <p:cNvSpPr txBox="1">
            <a:spLocks noGrp="1"/>
          </p:cNvSpPr>
          <p:nvPr>
            <p:ph type="title"/>
          </p:nvPr>
        </p:nvSpPr>
        <p:spPr>
          <a:xfrm>
            <a:off x="739680" y="262025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BUSINESS GOALS</a:t>
            </a:r>
            <a:endParaRPr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39D496-073E-4578-A68B-2D6A3918FE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Increase the Revenue </a:t>
            </a:r>
          </a:p>
          <a:p>
            <a:r>
              <a:rPr lang="en-IN" dirty="0"/>
              <a:t>Optimize Sales regionally</a:t>
            </a:r>
          </a:p>
          <a:p>
            <a:r>
              <a:rPr lang="en-IN" dirty="0"/>
              <a:t>Identify the Cash Cows and Dogs of the Corporation</a:t>
            </a:r>
          </a:p>
          <a:p>
            <a:r>
              <a:rPr lang="en-IN" dirty="0"/>
              <a:t>Boost Customer Lifetime Value </a:t>
            </a:r>
          </a:p>
          <a:p>
            <a:r>
              <a:rPr lang="en-IN" dirty="0"/>
              <a:t>Identify the opportunities for Cross-selling</a:t>
            </a:r>
          </a:p>
          <a:p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872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sp>
        <p:nvSpPr>
          <p:cNvPr id="784" name="Google Shape;784;p16"/>
          <p:cNvSpPr txBox="1">
            <a:spLocks noGrp="1"/>
          </p:cNvSpPr>
          <p:nvPr>
            <p:ph type="title"/>
          </p:nvPr>
        </p:nvSpPr>
        <p:spPr>
          <a:xfrm>
            <a:off x="739680" y="295128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/>
              <a:t>FUNCTIONAL REQUIREMENTS</a:t>
            </a:r>
            <a:endParaRPr sz="28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ADE270-F532-453B-80BF-5C6BEA852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800" dirty="0"/>
              <a:t>What are frequently sold and least sold products?</a:t>
            </a:r>
          </a:p>
          <a:p>
            <a:r>
              <a:rPr lang="en-IN" sz="1800" dirty="0"/>
              <a:t>What are the most revenue-generating and least revenue-generating products?</a:t>
            </a:r>
          </a:p>
          <a:p>
            <a:r>
              <a:rPr lang="en-IN" sz="1800" dirty="0"/>
              <a:t>Who are the top and loyal customers?</a:t>
            </a:r>
          </a:p>
          <a:p>
            <a:r>
              <a:rPr lang="en-IN" sz="1800" dirty="0"/>
              <a:t>Regional Sales Analysis – How are states performing in terms of sales?</a:t>
            </a:r>
          </a:p>
          <a:p>
            <a:r>
              <a:rPr lang="en-IN" sz="1800" dirty="0"/>
              <a:t>What and how is the demands for the products in the market?</a:t>
            </a:r>
          </a:p>
          <a:p>
            <a:r>
              <a:rPr lang="en-IN" sz="1800" dirty="0"/>
              <a:t>Who and How do we cross-sell?</a:t>
            </a:r>
          </a:p>
          <a:p>
            <a:r>
              <a:rPr lang="en-IN" sz="1800" dirty="0"/>
              <a:t>When is a good time to market and sell the products?</a:t>
            </a:r>
          </a:p>
          <a:p>
            <a:r>
              <a:rPr lang="en-IN" sz="1800" dirty="0"/>
              <a:t>How is each subsidiary performing comparatively?</a:t>
            </a:r>
          </a:p>
          <a:p>
            <a:endParaRPr lang="en-IN" sz="1800" dirty="0"/>
          </a:p>
          <a:p>
            <a:endParaRPr lang="en-IN" sz="1800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983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20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KNOW THE DATA: FUDGEMART</a:t>
            </a:r>
            <a:endParaRPr dirty="0"/>
          </a:p>
        </p:txBody>
      </p:sp>
      <p:sp>
        <p:nvSpPr>
          <p:cNvPr id="816" name="Google Shape;816;p20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9DCDF81-8E92-4253-B0F8-ABB082D0976D}"/>
              </a:ext>
            </a:extLst>
          </p:cNvPr>
          <p:cNvCxnSpPr>
            <a:cxnSpLocks/>
          </p:cNvCxnSpPr>
          <p:nvPr/>
        </p:nvCxnSpPr>
        <p:spPr>
          <a:xfrm flipH="1">
            <a:off x="3572540" y="1084521"/>
            <a:ext cx="1" cy="4058979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41CAFFA-7E80-41EB-AB94-8BB7D05CF499}"/>
              </a:ext>
            </a:extLst>
          </p:cNvPr>
          <p:cNvSpPr/>
          <p:nvPr/>
        </p:nvSpPr>
        <p:spPr>
          <a:xfrm>
            <a:off x="287079" y="1258650"/>
            <a:ext cx="903762" cy="40002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900" dirty="0"/>
              <a:t>CUSTOMER</a:t>
            </a:r>
            <a:endParaRPr lang="en-US" sz="9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1B800CE-9D11-4ECB-A114-464547FDB700}"/>
              </a:ext>
            </a:extLst>
          </p:cNvPr>
          <p:cNvSpPr/>
          <p:nvPr/>
        </p:nvSpPr>
        <p:spPr>
          <a:xfrm>
            <a:off x="276441" y="1916035"/>
            <a:ext cx="903762" cy="40002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900" dirty="0"/>
              <a:t>PRODUCT</a:t>
            </a:r>
            <a:endParaRPr lang="en-US" sz="9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2BCB3B2-4281-4496-AAEC-417E7A11ECE9}"/>
              </a:ext>
            </a:extLst>
          </p:cNvPr>
          <p:cNvSpPr/>
          <p:nvPr/>
        </p:nvSpPr>
        <p:spPr>
          <a:xfrm>
            <a:off x="265803" y="2571750"/>
            <a:ext cx="903762" cy="40002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900" dirty="0"/>
              <a:t>VENDOR</a:t>
            </a:r>
            <a:endParaRPr lang="en-US" sz="9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3DB4CFD-25D9-4E62-A689-B81A969471A6}"/>
              </a:ext>
            </a:extLst>
          </p:cNvPr>
          <p:cNvSpPr/>
          <p:nvPr/>
        </p:nvSpPr>
        <p:spPr>
          <a:xfrm>
            <a:off x="244532" y="3227465"/>
            <a:ext cx="903762" cy="40002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900" dirty="0"/>
              <a:t>EMPLOYEE</a:t>
            </a:r>
            <a:endParaRPr lang="en-US" sz="9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B88A603-D1B8-44A2-AAB1-072146B18C40}"/>
              </a:ext>
            </a:extLst>
          </p:cNvPr>
          <p:cNvSpPr/>
          <p:nvPr/>
        </p:nvSpPr>
        <p:spPr>
          <a:xfrm>
            <a:off x="1300693" y="1266707"/>
            <a:ext cx="1006571" cy="40002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900" dirty="0"/>
              <a:t>CUSTOMER CREDITCARD</a:t>
            </a:r>
            <a:endParaRPr lang="en-US" sz="9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95110A4-3E85-47F2-8169-AAEAF817B92D}"/>
              </a:ext>
            </a:extLst>
          </p:cNvPr>
          <p:cNvSpPr/>
          <p:nvPr/>
        </p:nvSpPr>
        <p:spPr>
          <a:xfrm>
            <a:off x="244532" y="3883180"/>
            <a:ext cx="903762" cy="40002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900" dirty="0"/>
              <a:t>ORDER</a:t>
            </a:r>
            <a:endParaRPr lang="en-US" sz="9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ED46D10-E35B-4422-B21F-B6ED5B96C082}"/>
              </a:ext>
            </a:extLst>
          </p:cNvPr>
          <p:cNvSpPr/>
          <p:nvPr/>
        </p:nvSpPr>
        <p:spPr>
          <a:xfrm>
            <a:off x="1284746" y="1916035"/>
            <a:ext cx="903762" cy="40002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900" dirty="0"/>
              <a:t>PRODUCT REVIEW</a:t>
            </a:r>
            <a:endParaRPr lang="en-US" sz="9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001FE56-AB00-4ED3-935D-1F861912E8EA}"/>
              </a:ext>
            </a:extLst>
          </p:cNvPr>
          <p:cNvSpPr/>
          <p:nvPr/>
        </p:nvSpPr>
        <p:spPr>
          <a:xfrm>
            <a:off x="1284746" y="3227464"/>
            <a:ext cx="903762" cy="40002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900" dirty="0"/>
              <a:t>EMPLOYEE TIMESHEET</a:t>
            </a:r>
            <a:endParaRPr lang="en-US" sz="90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B050838-0C7A-4488-B9B9-BBBE20D78B2E}"/>
              </a:ext>
            </a:extLst>
          </p:cNvPr>
          <p:cNvSpPr/>
          <p:nvPr/>
        </p:nvSpPr>
        <p:spPr>
          <a:xfrm>
            <a:off x="1300693" y="3876792"/>
            <a:ext cx="903762" cy="40002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900" dirty="0"/>
              <a:t>ORDER DETAILS</a:t>
            </a:r>
            <a:endParaRPr lang="en-US" sz="9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8E9BB7-08CD-41FA-A04D-6B5332577A45}"/>
              </a:ext>
            </a:extLst>
          </p:cNvPr>
          <p:cNvSpPr/>
          <p:nvPr/>
        </p:nvSpPr>
        <p:spPr>
          <a:xfrm>
            <a:off x="7453422" y="1084521"/>
            <a:ext cx="1541721" cy="10632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 dirty="0" err="1"/>
              <a:t>customer_id</a:t>
            </a:r>
            <a:endParaRPr lang="en-US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 dirty="0" err="1"/>
              <a:t>customer_email</a:t>
            </a:r>
            <a:endParaRPr lang="en-US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 dirty="0" err="1"/>
              <a:t>customer_firstname</a:t>
            </a:r>
            <a:endParaRPr lang="en-US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 dirty="0" err="1"/>
              <a:t>customer_lastname</a:t>
            </a:r>
            <a:endParaRPr lang="en-US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 dirty="0" err="1"/>
              <a:t>customer_city</a:t>
            </a:r>
            <a:endParaRPr lang="en-US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 dirty="0" err="1"/>
              <a:t>customer_state</a:t>
            </a:r>
            <a:endParaRPr lang="en-US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 dirty="0" err="1"/>
              <a:t>customer_zip</a:t>
            </a:r>
            <a:endParaRPr lang="en-US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9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544457-C87A-429D-B338-FF2556C2EE86}"/>
              </a:ext>
            </a:extLst>
          </p:cNvPr>
          <p:cNvSpPr/>
          <p:nvPr/>
        </p:nvSpPr>
        <p:spPr>
          <a:xfrm>
            <a:off x="7453421" y="2240136"/>
            <a:ext cx="1541721" cy="10632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 dirty="0" err="1"/>
              <a:t>product_id</a:t>
            </a:r>
            <a:endParaRPr lang="en-US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 dirty="0" err="1"/>
              <a:t>product_name</a:t>
            </a:r>
            <a:endParaRPr lang="en-US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 dirty="0" err="1"/>
              <a:t>product_department</a:t>
            </a:r>
            <a:endParaRPr lang="en-US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 dirty="0" err="1"/>
              <a:t>prouduct_is_active</a:t>
            </a:r>
            <a:endParaRPr lang="en-US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 dirty="0" err="1"/>
              <a:t>product_retail_price</a:t>
            </a:r>
            <a:endParaRPr lang="en-US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 dirty="0" err="1"/>
              <a:t>product_wholesale_price</a:t>
            </a:r>
            <a:endParaRPr lang="en-US" sz="9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BF008C6-9B17-4CB2-8CEA-8DFDF316ADA3}"/>
              </a:ext>
            </a:extLst>
          </p:cNvPr>
          <p:cNvSpPr/>
          <p:nvPr/>
        </p:nvSpPr>
        <p:spPr>
          <a:xfrm>
            <a:off x="7453421" y="3439901"/>
            <a:ext cx="1541721" cy="7555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 dirty="0" err="1"/>
              <a:t>order_id</a:t>
            </a:r>
            <a:endParaRPr lang="en-US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 dirty="0" err="1"/>
              <a:t>order_date</a:t>
            </a:r>
            <a:endParaRPr lang="en-US" sz="900" dirty="0"/>
          </a:p>
          <a:p>
            <a:endParaRPr lang="en-US" sz="9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BC6F2F5-8843-420C-B788-688C3C2350E6}"/>
              </a:ext>
            </a:extLst>
          </p:cNvPr>
          <p:cNvCxnSpPr>
            <a:endCxn id="11" idx="1"/>
          </p:cNvCxnSpPr>
          <p:nvPr/>
        </p:nvCxnSpPr>
        <p:spPr>
          <a:xfrm>
            <a:off x="4774019" y="1616149"/>
            <a:ext cx="26794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EED1388-FE94-4F6B-BA31-5B85D1F2AF92}"/>
              </a:ext>
            </a:extLst>
          </p:cNvPr>
          <p:cNvCxnSpPr>
            <a:endCxn id="26" idx="1"/>
          </p:cNvCxnSpPr>
          <p:nvPr/>
        </p:nvCxnSpPr>
        <p:spPr>
          <a:xfrm>
            <a:off x="4774019" y="2240136"/>
            <a:ext cx="2679402" cy="531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D52B70A-0679-4CA0-B5B6-C83CC7581241}"/>
              </a:ext>
            </a:extLst>
          </p:cNvPr>
          <p:cNvCxnSpPr/>
          <p:nvPr/>
        </p:nvCxnSpPr>
        <p:spPr>
          <a:xfrm>
            <a:off x="4774019" y="2864123"/>
            <a:ext cx="2679402" cy="655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21A0D53-29C1-438B-9AF9-29206E7A31F7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4837817" y="3395750"/>
            <a:ext cx="2615604" cy="1186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7449DD25-35FB-47BB-B729-C09675D0661C}"/>
              </a:ext>
            </a:extLst>
          </p:cNvPr>
          <p:cNvSpPr/>
          <p:nvPr/>
        </p:nvSpPr>
        <p:spPr>
          <a:xfrm>
            <a:off x="7453421" y="4349322"/>
            <a:ext cx="1541721" cy="46667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 err="1"/>
              <a:t>order_qty</a:t>
            </a:r>
            <a:endParaRPr lang="en-US" sz="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506AE1-C4EA-E54C-A7DE-44C43E8EB551}"/>
              </a:ext>
            </a:extLst>
          </p:cNvPr>
          <p:cNvSpPr txBox="1"/>
          <p:nvPr/>
        </p:nvSpPr>
        <p:spPr>
          <a:xfrm>
            <a:off x="954157" y="4582661"/>
            <a:ext cx="1606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DATA WE HAVE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767329-B70C-4A4C-8D00-60204ED98775}"/>
              </a:ext>
            </a:extLst>
          </p:cNvPr>
          <p:cNvSpPr/>
          <p:nvPr/>
        </p:nvSpPr>
        <p:spPr>
          <a:xfrm>
            <a:off x="4740975" y="4545442"/>
            <a:ext cx="15536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DATA WE NEED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1.97531E-6 L 0.38559 0.01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71" y="5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-0.00401 L 0.38559 2.46914E-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01" y="18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11 -0.00525 L 0.39028 -0.2626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0" y="-1287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84 -2.59259E-6 L 0.27222 -0.1435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69" y="-71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7" grpId="0" animBg="1"/>
      <p:bldP spid="23" grpId="0" animBg="1"/>
      <p:bldP spid="11" grpId="0" animBg="1"/>
      <p:bldP spid="26" grpId="0" animBg="1"/>
      <p:bldP spid="27" grpId="0" animBg="1"/>
      <p:bldP spid="4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20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KNOW THE DATA : FUDGEFLIX</a:t>
            </a:r>
            <a:endParaRPr dirty="0"/>
          </a:p>
        </p:txBody>
      </p:sp>
      <p:sp>
        <p:nvSpPr>
          <p:cNvPr id="816" name="Google Shape;816;p20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9DCDF81-8E92-4253-B0F8-ABB082D0976D}"/>
              </a:ext>
            </a:extLst>
          </p:cNvPr>
          <p:cNvCxnSpPr>
            <a:cxnSpLocks/>
          </p:cNvCxnSpPr>
          <p:nvPr/>
        </p:nvCxnSpPr>
        <p:spPr>
          <a:xfrm flipH="1">
            <a:off x="3572540" y="1084521"/>
            <a:ext cx="1" cy="4058979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41CAFFA-7E80-41EB-AB94-8BB7D05CF499}"/>
              </a:ext>
            </a:extLst>
          </p:cNvPr>
          <p:cNvSpPr/>
          <p:nvPr/>
        </p:nvSpPr>
        <p:spPr>
          <a:xfrm>
            <a:off x="287079" y="1258650"/>
            <a:ext cx="903762" cy="40002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900" dirty="0"/>
              <a:t>ACCOUNT</a:t>
            </a:r>
            <a:endParaRPr lang="en-US" sz="9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1B800CE-9D11-4ECB-A114-464547FDB700}"/>
              </a:ext>
            </a:extLst>
          </p:cNvPr>
          <p:cNvSpPr/>
          <p:nvPr/>
        </p:nvSpPr>
        <p:spPr>
          <a:xfrm>
            <a:off x="276441" y="1916035"/>
            <a:ext cx="903762" cy="40002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900" dirty="0"/>
              <a:t>PLAN</a:t>
            </a:r>
            <a:endParaRPr lang="en-US" sz="9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2BCB3B2-4281-4496-AAEC-417E7A11ECE9}"/>
              </a:ext>
            </a:extLst>
          </p:cNvPr>
          <p:cNvSpPr/>
          <p:nvPr/>
        </p:nvSpPr>
        <p:spPr>
          <a:xfrm>
            <a:off x="265803" y="2571750"/>
            <a:ext cx="903762" cy="40002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900" dirty="0"/>
              <a:t>GENRE</a:t>
            </a:r>
            <a:endParaRPr lang="en-US" sz="9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3DB4CFD-25D9-4E62-A689-B81A969471A6}"/>
              </a:ext>
            </a:extLst>
          </p:cNvPr>
          <p:cNvSpPr/>
          <p:nvPr/>
        </p:nvSpPr>
        <p:spPr>
          <a:xfrm>
            <a:off x="244532" y="3227465"/>
            <a:ext cx="903762" cy="40002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900" dirty="0"/>
              <a:t>DIRECTOR</a:t>
            </a:r>
            <a:endParaRPr lang="en-US" sz="9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B88A603-D1B8-44A2-AAB1-072146B18C40}"/>
              </a:ext>
            </a:extLst>
          </p:cNvPr>
          <p:cNvSpPr/>
          <p:nvPr/>
        </p:nvSpPr>
        <p:spPr>
          <a:xfrm>
            <a:off x="1300693" y="1266707"/>
            <a:ext cx="1006571" cy="40002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900" dirty="0"/>
          </a:p>
          <a:p>
            <a:pPr algn="ctr"/>
            <a:r>
              <a:rPr lang="en-IN" sz="900" dirty="0"/>
              <a:t>ACCOUNT TITLE</a:t>
            </a:r>
            <a:endParaRPr lang="en-US" sz="900" dirty="0"/>
          </a:p>
          <a:p>
            <a:pPr algn="ctr"/>
            <a:endParaRPr lang="en-US" sz="9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95110A4-3E85-47F2-8169-AAEAF817B92D}"/>
              </a:ext>
            </a:extLst>
          </p:cNvPr>
          <p:cNvSpPr/>
          <p:nvPr/>
        </p:nvSpPr>
        <p:spPr>
          <a:xfrm>
            <a:off x="244532" y="3883180"/>
            <a:ext cx="903762" cy="40002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900" dirty="0"/>
              <a:t>ZIP CODES</a:t>
            </a:r>
            <a:endParaRPr lang="en-US" sz="9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001FE56-AB00-4ED3-935D-1F861912E8EA}"/>
              </a:ext>
            </a:extLst>
          </p:cNvPr>
          <p:cNvSpPr/>
          <p:nvPr/>
        </p:nvSpPr>
        <p:spPr>
          <a:xfrm>
            <a:off x="1284746" y="3227464"/>
            <a:ext cx="903762" cy="40002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900" dirty="0"/>
              <a:t>CAST</a:t>
            </a:r>
            <a:endParaRPr lang="en-US" sz="90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B050838-0C7A-4488-B9B9-BBBE20D78B2E}"/>
              </a:ext>
            </a:extLst>
          </p:cNvPr>
          <p:cNvSpPr/>
          <p:nvPr/>
        </p:nvSpPr>
        <p:spPr>
          <a:xfrm>
            <a:off x="1300693" y="3876792"/>
            <a:ext cx="903762" cy="40002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900" dirty="0"/>
              <a:t>ACCOUNT BILLING</a:t>
            </a:r>
            <a:endParaRPr lang="en-US" sz="9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1BE3A8-657B-4A5E-BA70-885F4E6B1850}"/>
              </a:ext>
            </a:extLst>
          </p:cNvPr>
          <p:cNvSpPr/>
          <p:nvPr/>
        </p:nvSpPr>
        <p:spPr>
          <a:xfrm>
            <a:off x="7453427" y="1158949"/>
            <a:ext cx="1424840" cy="9781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 dirty="0" err="1"/>
              <a:t>account_id</a:t>
            </a:r>
            <a:endParaRPr lang="en-US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 dirty="0" err="1"/>
              <a:t>account_email</a:t>
            </a:r>
            <a:endParaRPr lang="en-US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 dirty="0" err="1"/>
              <a:t>account_firstname</a:t>
            </a:r>
            <a:endParaRPr lang="en-US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 dirty="0" err="1"/>
              <a:t>account_lastname</a:t>
            </a:r>
            <a:endParaRPr lang="en-US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 dirty="0" err="1"/>
              <a:t>zipcode_city</a:t>
            </a:r>
            <a:endParaRPr lang="en-US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 dirty="0" err="1"/>
              <a:t>zipcode</a:t>
            </a:r>
            <a:endParaRPr lang="en-US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9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8FF7D8-4076-47F5-B1B7-633D3CAEFC5C}"/>
              </a:ext>
            </a:extLst>
          </p:cNvPr>
          <p:cNvSpPr/>
          <p:nvPr/>
        </p:nvSpPr>
        <p:spPr>
          <a:xfrm>
            <a:off x="7440435" y="2249270"/>
            <a:ext cx="1424840" cy="6455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 dirty="0" err="1"/>
              <a:t>plan_current</a:t>
            </a:r>
            <a:endParaRPr lang="en-US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 dirty="0" err="1"/>
              <a:t>plan_price</a:t>
            </a:r>
            <a:endParaRPr lang="en-US" sz="9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7531DA1-E3AF-43EB-9353-8A56063CA9F8}"/>
              </a:ext>
            </a:extLst>
          </p:cNvPr>
          <p:cNvSpPr/>
          <p:nvPr/>
        </p:nvSpPr>
        <p:spPr>
          <a:xfrm>
            <a:off x="7470096" y="3876776"/>
            <a:ext cx="1424840" cy="6455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 dirty="0" err="1"/>
              <a:t>ab_id</a:t>
            </a:r>
            <a:endParaRPr lang="en-US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 dirty="0" err="1"/>
              <a:t>ab_account_id</a:t>
            </a:r>
            <a:endParaRPr lang="en-US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 dirty="0" err="1"/>
              <a:t>ab_date</a:t>
            </a:r>
            <a:endParaRPr lang="en-US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 dirty="0" err="1"/>
              <a:t>ab_billed_amount</a:t>
            </a:r>
            <a:endParaRPr lang="en-US" sz="9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3CC35D-2A1C-40D2-BDDE-565094198099}"/>
              </a:ext>
            </a:extLst>
          </p:cNvPr>
          <p:cNvSpPr/>
          <p:nvPr/>
        </p:nvSpPr>
        <p:spPr>
          <a:xfrm>
            <a:off x="7470096" y="3104691"/>
            <a:ext cx="1424840" cy="6455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 dirty="0" err="1"/>
              <a:t>zip_city</a:t>
            </a:r>
            <a:endParaRPr lang="en-US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 dirty="0" err="1"/>
              <a:t>Zip_state</a:t>
            </a:r>
            <a:endParaRPr lang="en-US" sz="9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C9FB8AA-6363-46C4-B3DD-987995E42BC9}"/>
              </a:ext>
            </a:extLst>
          </p:cNvPr>
          <p:cNvCxnSpPr>
            <a:endCxn id="2" idx="1"/>
          </p:cNvCxnSpPr>
          <p:nvPr/>
        </p:nvCxnSpPr>
        <p:spPr>
          <a:xfrm>
            <a:off x="4731488" y="1648046"/>
            <a:ext cx="2721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D391D6-E47C-4FD1-8C72-12C7FFD48444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4638138" y="2116048"/>
            <a:ext cx="2802297" cy="456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1689B87-0F96-4325-BFF4-29F70E63270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572000" y="2699671"/>
            <a:ext cx="2898096" cy="72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2FAC862-386C-405C-92CB-185EFD365BEB}"/>
              </a:ext>
            </a:extLst>
          </p:cNvPr>
          <p:cNvCxnSpPr>
            <a:cxnSpLocks/>
          </p:cNvCxnSpPr>
          <p:nvPr/>
        </p:nvCxnSpPr>
        <p:spPr>
          <a:xfrm>
            <a:off x="4731488" y="3427478"/>
            <a:ext cx="2721939" cy="645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66D5350-30BB-614C-ABD8-85AF3A69B1E4}"/>
              </a:ext>
            </a:extLst>
          </p:cNvPr>
          <p:cNvSpPr txBox="1"/>
          <p:nvPr/>
        </p:nvSpPr>
        <p:spPr>
          <a:xfrm>
            <a:off x="954157" y="4582661"/>
            <a:ext cx="1606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DATA WE HAVE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EFB754-C04E-9644-899F-C83EE6AE44E3}"/>
              </a:ext>
            </a:extLst>
          </p:cNvPr>
          <p:cNvSpPr/>
          <p:nvPr/>
        </p:nvSpPr>
        <p:spPr>
          <a:xfrm>
            <a:off x="4744503" y="4591664"/>
            <a:ext cx="15536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DATA WE NEED</a:t>
            </a:r>
          </a:p>
        </p:txBody>
      </p:sp>
    </p:spTree>
    <p:extLst>
      <p:ext uri="{BB962C8B-B14F-4D97-AF65-F5344CB8AC3E}">
        <p14:creationId xmlns:p14="http://schemas.microsoft.com/office/powerpoint/2010/main" val="82408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1.97531E-6 L 0.38559 0.01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71" y="5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-0.00401 L 0.38559 2.46914E-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01" y="18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11 -0.00525 L 0.39028 -0.2626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0" y="-1287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84 -2.59259E-6 L 0.27222 -0.1435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69" y="-71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7" grpId="0" animBg="1"/>
      <p:bldP spid="23" grpId="0" animBg="1"/>
      <p:bldP spid="2" grpId="0" animBg="1"/>
      <p:bldP spid="18" grpId="0" animBg="1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85DE3-6C0F-AD43-9617-F41166A56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698" y="2083242"/>
            <a:ext cx="2914444" cy="834888"/>
          </a:xfrm>
        </p:spPr>
        <p:txBody>
          <a:bodyPr/>
          <a:lstStyle/>
          <a:p>
            <a:r>
              <a:rPr lang="en-US" dirty="0"/>
              <a:t>STAR SCHEMA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F72C55-85CA-EC4A-AC6E-6569466A5C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589A7C-9387-F940-8258-45B55C6B4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58" y="116396"/>
            <a:ext cx="5792815" cy="491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907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31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ETL PROCESS</a:t>
            </a:r>
            <a:endParaRPr dirty="0"/>
          </a:p>
        </p:txBody>
      </p:sp>
      <p:sp>
        <p:nvSpPr>
          <p:cNvPr id="946" name="Google Shape;946;p31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948" name="Google Shape;948;p31"/>
          <p:cNvSpPr/>
          <p:nvPr/>
        </p:nvSpPr>
        <p:spPr>
          <a:xfrm>
            <a:off x="5410789" y="1623691"/>
            <a:ext cx="3175786" cy="642708"/>
          </a:xfrm>
          <a:prstGeom prst="chevron">
            <a:avLst>
              <a:gd name="adj" fmla="val 50000"/>
            </a:avLst>
          </a:prstGeom>
          <a:solidFill>
            <a:srgbClr val="FFFFFF">
              <a:alpha val="5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DATAWAREHOUSE</a:t>
            </a:r>
            <a:endParaRPr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51" name="Google Shape;951;p31"/>
          <p:cNvSpPr/>
          <p:nvPr/>
        </p:nvSpPr>
        <p:spPr>
          <a:xfrm>
            <a:off x="0" y="1623897"/>
            <a:ext cx="3407507" cy="642708"/>
          </a:xfrm>
          <a:prstGeom prst="homePlate">
            <a:avLst>
              <a:gd name="adj" fmla="val 50000"/>
            </a:avLst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SOURCE</a:t>
            </a:r>
            <a:endParaRPr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54" name="Google Shape;954;p31"/>
          <p:cNvSpPr/>
          <p:nvPr/>
        </p:nvSpPr>
        <p:spPr>
          <a:xfrm>
            <a:off x="2828497" y="1623691"/>
            <a:ext cx="3175786" cy="642708"/>
          </a:xfrm>
          <a:prstGeom prst="chevron">
            <a:avLst>
              <a:gd name="adj" fmla="val 50000"/>
            </a:avLst>
          </a:pr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STAGING</a:t>
            </a:r>
            <a:endParaRPr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7FEC85-2F88-4BF7-9C45-EF5D70F4B012}"/>
              </a:ext>
            </a:extLst>
          </p:cNvPr>
          <p:cNvSpPr/>
          <p:nvPr/>
        </p:nvSpPr>
        <p:spPr>
          <a:xfrm>
            <a:off x="739674" y="2571750"/>
            <a:ext cx="1206083" cy="6023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/>
              <a:t>FUDGEMART</a:t>
            </a:r>
            <a:endParaRPr lang="en-US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20266A-B968-4382-B7C3-D59F8C9E635F}"/>
              </a:ext>
            </a:extLst>
          </p:cNvPr>
          <p:cNvSpPr/>
          <p:nvPr/>
        </p:nvSpPr>
        <p:spPr>
          <a:xfrm>
            <a:off x="739673" y="3744875"/>
            <a:ext cx="1206083" cy="6023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/>
              <a:t>FUDGEFLIX</a:t>
            </a:r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769C0B-E81F-4D86-8C19-D6D5C019A675}"/>
              </a:ext>
            </a:extLst>
          </p:cNvPr>
          <p:cNvSpPr/>
          <p:nvPr/>
        </p:nvSpPr>
        <p:spPr>
          <a:xfrm>
            <a:off x="3104707" y="2434856"/>
            <a:ext cx="2573079" cy="91930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err="1"/>
              <a:t>Stg_FMCustomers</a:t>
            </a:r>
            <a:endParaRPr lang="en-IN" dirty="0"/>
          </a:p>
          <a:p>
            <a:pPr algn="ctr"/>
            <a:r>
              <a:rPr lang="en-IN" dirty="0" err="1"/>
              <a:t>Stg_FMOrders</a:t>
            </a:r>
            <a:endParaRPr lang="en-IN" dirty="0"/>
          </a:p>
          <a:p>
            <a:pPr algn="ctr"/>
            <a:r>
              <a:rPr lang="en-IN" dirty="0" err="1"/>
              <a:t>Stg_FMProducts</a:t>
            </a:r>
            <a:endParaRPr lang="en-IN" dirty="0"/>
          </a:p>
          <a:p>
            <a:pPr algn="ctr"/>
            <a:r>
              <a:rPr lang="en-IN" dirty="0" err="1"/>
              <a:t>Stg_FMFactSales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A9BCAA4-B39C-44E3-97A6-F15736BD4108}"/>
              </a:ext>
            </a:extLst>
          </p:cNvPr>
          <p:cNvSpPr/>
          <p:nvPr/>
        </p:nvSpPr>
        <p:spPr>
          <a:xfrm>
            <a:off x="3104707" y="3547152"/>
            <a:ext cx="2573079" cy="9193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err="1"/>
              <a:t>Stg_FFAccounts</a:t>
            </a:r>
            <a:endParaRPr lang="en-IN" dirty="0"/>
          </a:p>
          <a:p>
            <a:pPr algn="ctr"/>
            <a:r>
              <a:rPr lang="en-IN" dirty="0" err="1"/>
              <a:t>Stg_FFOrders</a:t>
            </a:r>
            <a:endParaRPr lang="en-IN" dirty="0"/>
          </a:p>
          <a:p>
            <a:pPr algn="ctr"/>
            <a:r>
              <a:rPr lang="en-IN" dirty="0" err="1"/>
              <a:t>Stg_FFPlans</a:t>
            </a:r>
            <a:endParaRPr lang="en-IN" dirty="0"/>
          </a:p>
          <a:p>
            <a:pPr algn="ctr"/>
            <a:r>
              <a:rPr lang="en-IN" dirty="0" err="1"/>
              <a:t>Stg_FFFactSales</a:t>
            </a: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2B2429-5764-4FB0-964C-BC844DD8DF5A}"/>
              </a:ext>
            </a:extLst>
          </p:cNvPr>
          <p:cNvSpPr/>
          <p:nvPr/>
        </p:nvSpPr>
        <p:spPr>
          <a:xfrm>
            <a:off x="6549656" y="2434856"/>
            <a:ext cx="1477925" cy="3508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err="1"/>
              <a:t>DimCustomer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1CEE03-F141-4F7F-8E31-D00F11A501B6}"/>
              </a:ext>
            </a:extLst>
          </p:cNvPr>
          <p:cNvSpPr/>
          <p:nvPr/>
        </p:nvSpPr>
        <p:spPr>
          <a:xfrm>
            <a:off x="6549655" y="2968145"/>
            <a:ext cx="1477925" cy="3508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err="1"/>
              <a:t>DimProduct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5CB5D1-13DB-48A2-9119-9106A57D9AFB}"/>
              </a:ext>
            </a:extLst>
          </p:cNvPr>
          <p:cNvSpPr/>
          <p:nvPr/>
        </p:nvSpPr>
        <p:spPr>
          <a:xfrm>
            <a:off x="6549654" y="4006807"/>
            <a:ext cx="1477925" cy="3508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err="1"/>
              <a:t>FactSales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6E9152-80A0-4EE4-B85A-864A605FDA5F}"/>
              </a:ext>
            </a:extLst>
          </p:cNvPr>
          <p:cNvSpPr/>
          <p:nvPr/>
        </p:nvSpPr>
        <p:spPr>
          <a:xfrm>
            <a:off x="6549654" y="3487476"/>
            <a:ext cx="1477925" cy="3508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err="1"/>
              <a:t>DimOrder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F29383A-818F-4246-8090-B9B1EC05BB2E}"/>
              </a:ext>
            </a:extLst>
          </p:cNvPr>
          <p:cNvSpPr/>
          <p:nvPr/>
        </p:nvSpPr>
        <p:spPr>
          <a:xfrm>
            <a:off x="6549654" y="4540096"/>
            <a:ext cx="1477925" cy="3508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err="1"/>
              <a:t>DimDate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DFB976B-6414-4FA5-8CDE-B26042FA2846}"/>
              </a:ext>
            </a:extLst>
          </p:cNvPr>
          <p:cNvSpPr/>
          <p:nvPr/>
        </p:nvSpPr>
        <p:spPr>
          <a:xfrm>
            <a:off x="3813348" y="4624621"/>
            <a:ext cx="1206083" cy="5326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 err="1"/>
              <a:t>Fcorp_StgDate</a:t>
            </a:r>
            <a:endParaRPr lang="en-US" sz="12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76C938-09BB-4C3D-8D28-19BAE75FBD35}"/>
              </a:ext>
            </a:extLst>
          </p:cNvPr>
          <p:cNvCxnSpPr>
            <a:stCxn id="26" idx="3"/>
            <a:endCxn id="25" idx="1"/>
          </p:cNvCxnSpPr>
          <p:nvPr/>
        </p:nvCxnSpPr>
        <p:spPr>
          <a:xfrm flipV="1">
            <a:off x="5019431" y="4715533"/>
            <a:ext cx="1530223" cy="1754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6386192-2C0C-4466-BA9E-4F0EE9A7CAB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5161198" y="2603189"/>
            <a:ext cx="1388458" cy="71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5FE6C51-644D-49C4-9981-9EF767A742A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5030494" y="2761737"/>
            <a:ext cx="1519160" cy="9011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08057AF-4456-4438-B2AE-B220719318E0}"/>
              </a:ext>
            </a:extLst>
          </p:cNvPr>
          <p:cNvCxnSpPr>
            <a:cxnSpLocks/>
          </p:cNvCxnSpPr>
          <p:nvPr/>
        </p:nvCxnSpPr>
        <p:spPr>
          <a:xfrm>
            <a:off x="5024962" y="2978717"/>
            <a:ext cx="1504075" cy="1338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E87A68C-615C-487B-BC75-8ADF2243416A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5103389" y="3215629"/>
            <a:ext cx="1446265" cy="9666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C96E586-3731-41BD-8C8D-F95FB6CFCA48}"/>
              </a:ext>
            </a:extLst>
          </p:cNvPr>
          <p:cNvCxnSpPr/>
          <p:nvPr/>
        </p:nvCxnSpPr>
        <p:spPr>
          <a:xfrm flipV="1">
            <a:off x="4998164" y="4196202"/>
            <a:ext cx="1530223" cy="1754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90AF41D-F784-486D-99BB-A7C3E5B848E7}"/>
              </a:ext>
            </a:extLst>
          </p:cNvPr>
          <p:cNvCxnSpPr>
            <a:cxnSpLocks/>
          </p:cNvCxnSpPr>
          <p:nvPr/>
        </p:nvCxnSpPr>
        <p:spPr>
          <a:xfrm flipV="1">
            <a:off x="4933941" y="3305598"/>
            <a:ext cx="1615712" cy="8363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8C25A52-D95D-40E5-B021-462AC3703FDE}"/>
              </a:ext>
            </a:extLst>
          </p:cNvPr>
          <p:cNvCxnSpPr>
            <a:cxnSpLocks/>
          </p:cNvCxnSpPr>
          <p:nvPr/>
        </p:nvCxnSpPr>
        <p:spPr>
          <a:xfrm flipV="1">
            <a:off x="5103388" y="2799688"/>
            <a:ext cx="1424999" cy="8223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328FEA4-D051-4D9C-9DF1-79E4999459AD}"/>
              </a:ext>
            </a:extLst>
          </p:cNvPr>
          <p:cNvCxnSpPr>
            <a:cxnSpLocks/>
          </p:cNvCxnSpPr>
          <p:nvPr/>
        </p:nvCxnSpPr>
        <p:spPr>
          <a:xfrm flipV="1">
            <a:off x="4998164" y="3780183"/>
            <a:ext cx="1530223" cy="1136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C481859-AFF4-4B94-BC6F-66A37B35872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945756" y="2863141"/>
            <a:ext cx="1158951" cy="313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A4E45C8-A433-456D-B7A1-7377B2ADFA6E}"/>
              </a:ext>
            </a:extLst>
          </p:cNvPr>
          <p:cNvCxnSpPr>
            <a:cxnSpLocks/>
          </p:cNvCxnSpPr>
          <p:nvPr/>
        </p:nvCxnSpPr>
        <p:spPr>
          <a:xfrm>
            <a:off x="1945756" y="4014681"/>
            <a:ext cx="1158951" cy="313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7592F499-DE4A-8940-8375-66B71B662B38}"/>
              </a:ext>
            </a:extLst>
          </p:cNvPr>
          <p:cNvSpPr/>
          <p:nvPr/>
        </p:nvSpPr>
        <p:spPr>
          <a:xfrm>
            <a:off x="739673" y="4513580"/>
            <a:ext cx="1206083" cy="6023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/>
              <a:t>EXTERNAL</a:t>
            </a:r>
          </a:p>
          <a:p>
            <a:pPr algn="ctr"/>
            <a:r>
              <a:rPr lang="en-IN" sz="1200" dirty="0"/>
              <a:t>SOURCE</a:t>
            </a:r>
            <a:endParaRPr lang="en-US" sz="12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2BDCE55-38B5-D543-B689-B80222359914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945756" y="4816750"/>
            <a:ext cx="1867592" cy="74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Thaliard template">
  <a:themeElements>
    <a:clrScheme name="Custom 347">
      <a:dk1>
        <a:srgbClr val="34373D"/>
      </a:dk1>
      <a:lt1>
        <a:srgbClr val="FFFFFF"/>
      </a:lt1>
      <a:dk2>
        <a:srgbClr val="CDD2DB"/>
      </a:dk2>
      <a:lt2>
        <a:srgbClr val="6A7486"/>
      </a:lt2>
      <a:accent1>
        <a:srgbClr val="465573"/>
      </a:accent1>
      <a:accent2>
        <a:srgbClr val="6E86B6"/>
      </a:accent2>
      <a:accent3>
        <a:srgbClr val="ACBFE6"/>
      </a:accent3>
      <a:accent4>
        <a:srgbClr val="91C05E"/>
      </a:accent4>
      <a:accent5>
        <a:srgbClr val="ACCC88"/>
      </a:accent5>
      <a:accent6>
        <a:srgbClr val="E2F8CB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606</Words>
  <Application>Microsoft Macintosh PowerPoint</Application>
  <PresentationFormat>On-screen Show (16:9)</PresentationFormat>
  <Paragraphs>184</Paragraphs>
  <Slides>29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Titillium Web</vt:lpstr>
      <vt:lpstr>Titillium Web ExtraLight</vt:lpstr>
      <vt:lpstr>Thaliard template</vt:lpstr>
      <vt:lpstr>FUDGEMART &amp; FUDGEFLIX SALES ANALYSIS</vt:lpstr>
      <vt:lpstr>FUDGEMART AND FUDGEFLIX</vt:lpstr>
      <vt:lpstr>FudgeCorp. Inc. has two companies: FudgeFlix and FudgeMart</vt:lpstr>
      <vt:lpstr>BUSINESS GOALS</vt:lpstr>
      <vt:lpstr>FUNCTIONAL REQUIREMENTS</vt:lpstr>
      <vt:lpstr>KNOW THE DATA: FUDGEMART</vt:lpstr>
      <vt:lpstr>KNOW THE DATA : FUDGEFLIX</vt:lpstr>
      <vt:lpstr>STAR SCHEMA </vt:lpstr>
      <vt:lpstr>ETL PROCESS</vt:lpstr>
      <vt:lpstr>DEPLOYING THE CUBE</vt:lpstr>
      <vt:lpstr>SALES:BI VISUALS</vt:lpstr>
      <vt:lpstr>TOP-SELLING AND LEAST-SELLING PRODUCTS</vt:lpstr>
      <vt:lpstr>MOST REVENUE-GENERATING AND LEAST REVENUE- GENERATING PRODUCTS</vt:lpstr>
      <vt:lpstr>TOP LOYAL CUSTOMERS</vt:lpstr>
      <vt:lpstr>SALES TRACK</vt:lpstr>
      <vt:lpstr>TOP STATES BY SALES COUNT</vt:lpstr>
      <vt:lpstr>TOP STATES BY QUANTITY</vt:lpstr>
      <vt:lpstr>TOP STATES BY REVENUE</vt:lpstr>
      <vt:lpstr>REVENUE BY CATEGORY</vt:lpstr>
      <vt:lpstr>FUDGEMART: SALES COUNT BY CATEGORY AND REGION</vt:lpstr>
      <vt:lpstr>FUDGEFLIX:SALES COUNT BY CATEGORY AND REGION</vt:lpstr>
      <vt:lpstr>DEMAND BY PRODUCT TYPE</vt:lpstr>
      <vt:lpstr>CROSS SELLING</vt:lpstr>
      <vt:lpstr>REVENUE BY YEAR AND QUARTER</vt:lpstr>
      <vt:lpstr>COMPARISON: REVENUE, SALES COUNT, QUANTITY, RETAIL PRICE</vt:lpstr>
      <vt:lpstr>SALES AND QUANTITY BY YEAR</vt:lpstr>
      <vt:lpstr>RECOMMENDATIONS BASED ON INSIGHTS</vt:lpstr>
      <vt:lpstr>RECOMMENDATIONS BASED ON INSIGHTS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FUDGEMART &amp; FUDGEFLIX SALES ANALYSIS</dc:title>
  <cp:lastModifiedBy>, Devang</cp:lastModifiedBy>
  <cp:revision>27</cp:revision>
  <dcterms:modified xsi:type="dcterms:W3CDTF">2020-11-19T22:11:09Z</dcterms:modified>
</cp:coreProperties>
</file>